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83" r:id="rId1"/>
    <p:sldMasterId id="2147484009" r:id="rId2"/>
    <p:sldMasterId id="2147484021" r:id="rId3"/>
    <p:sldMasterId id="2147484033" r:id="rId4"/>
    <p:sldMasterId id="2147484045" r:id="rId5"/>
  </p:sldMasterIdLst>
  <p:notesMasterIdLst>
    <p:notesMasterId r:id="rId74"/>
  </p:notesMasterIdLst>
  <p:sldIdLst>
    <p:sldId id="256" r:id="rId6"/>
    <p:sldId id="332" r:id="rId7"/>
    <p:sldId id="333" r:id="rId8"/>
    <p:sldId id="331" r:id="rId9"/>
    <p:sldId id="257" r:id="rId10"/>
    <p:sldId id="258" r:id="rId11"/>
    <p:sldId id="324" r:id="rId12"/>
    <p:sldId id="339" r:id="rId13"/>
    <p:sldId id="340" r:id="rId14"/>
    <p:sldId id="325" r:id="rId15"/>
    <p:sldId id="326" r:id="rId16"/>
    <p:sldId id="327" r:id="rId17"/>
    <p:sldId id="328" r:id="rId18"/>
    <p:sldId id="329" r:id="rId19"/>
    <p:sldId id="337" r:id="rId20"/>
    <p:sldId id="344" r:id="rId21"/>
    <p:sldId id="259" r:id="rId22"/>
    <p:sldId id="319" r:id="rId23"/>
    <p:sldId id="320" r:id="rId24"/>
    <p:sldId id="349" r:id="rId25"/>
    <p:sldId id="321" r:id="rId26"/>
    <p:sldId id="322" r:id="rId27"/>
    <p:sldId id="260" r:id="rId28"/>
    <p:sldId id="262" r:id="rId29"/>
    <p:sldId id="282" r:id="rId30"/>
    <p:sldId id="266" r:id="rId31"/>
    <p:sldId id="263" r:id="rId32"/>
    <p:sldId id="264" r:id="rId33"/>
    <p:sldId id="269" r:id="rId34"/>
    <p:sldId id="272" r:id="rId35"/>
    <p:sldId id="273" r:id="rId36"/>
    <p:sldId id="274" r:id="rId37"/>
    <p:sldId id="261" r:id="rId38"/>
    <p:sldId id="341" r:id="rId39"/>
    <p:sldId id="342" r:id="rId40"/>
    <p:sldId id="343" r:id="rId41"/>
    <p:sldId id="335" r:id="rId42"/>
    <p:sldId id="345" r:id="rId43"/>
    <p:sldId id="347" r:id="rId44"/>
    <p:sldId id="346" r:id="rId45"/>
    <p:sldId id="279" r:id="rId46"/>
    <p:sldId id="275" r:id="rId47"/>
    <p:sldId id="276" r:id="rId48"/>
    <p:sldId id="277" r:id="rId49"/>
    <p:sldId id="280" r:id="rId50"/>
    <p:sldId id="287" r:id="rId51"/>
    <p:sldId id="285" r:id="rId52"/>
    <p:sldId id="286" r:id="rId53"/>
    <p:sldId id="303" r:id="rId54"/>
    <p:sldId id="304" r:id="rId55"/>
    <p:sldId id="301" r:id="rId56"/>
    <p:sldId id="305" r:id="rId57"/>
    <p:sldId id="306" r:id="rId58"/>
    <p:sldId id="289" r:id="rId59"/>
    <p:sldId id="307" r:id="rId60"/>
    <p:sldId id="309" r:id="rId61"/>
    <p:sldId id="311" r:id="rId62"/>
    <p:sldId id="318" r:id="rId63"/>
    <p:sldId id="310" r:id="rId64"/>
    <p:sldId id="308" r:id="rId65"/>
    <p:sldId id="316" r:id="rId66"/>
    <p:sldId id="313" r:id="rId67"/>
    <p:sldId id="314" r:id="rId68"/>
    <p:sldId id="315" r:id="rId69"/>
    <p:sldId id="312" r:id="rId70"/>
    <p:sldId id="323" r:id="rId71"/>
    <p:sldId id="270" r:id="rId72"/>
    <p:sldId id="298" r:id="rId7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73" d="100"/>
          <a:sy n="173" d="100"/>
        </p:scale>
        <p:origin x="-42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73" Type="http://schemas.openxmlformats.org/officeDocument/2006/relationships/slide" Target="slides/slide68.xml"/><Relationship Id="rId74" Type="http://schemas.openxmlformats.org/officeDocument/2006/relationships/notesMaster" Target="notesMasters/notesMaster1.xml"/><Relationship Id="rId75" Type="http://schemas.openxmlformats.org/officeDocument/2006/relationships/printerSettings" Target="printerSettings/printerSettings1.bin"/><Relationship Id="rId76" Type="http://schemas.openxmlformats.org/officeDocument/2006/relationships/presProps" Target="presProps.xml"/><Relationship Id="rId77" Type="http://schemas.openxmlformats.org/officeDocument/2006/relationships/viewProps" Target="viewProps.xml"/><Relationship Id="rId78" Type="http://schemas.openxmlformats.org/officeDocument/2006/relationships/theme" Target="theme/theme1.xml"/><Relationship Id="rId79" Type="http://schemas.openxmlformats.org/officeDocument/2006/relationships/tableStyles" Target="tableStyles.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s>
</file>

<file path=ppt/diagrams/_rels/drawing1.xml.rels><?xml version="1.0" encoding="UTF-8" standalone="yes"?>
<Relationships xmlns="http://schemas.openxmlformats.org/package/2006/relationships"><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3A078A-BD1D-C44A-B5A2-635A0F41B746}" type="doc">
      <dgm:prSet loTypeId="urn:microsoft.com/office/officeart/2005/8/layout/pyramid1" loCatId="" qsTypeId="urn:microsoft.com/office/officeart/2005/8/quickstyle/simple4" qsCatId="simple" csTypeId="urn:microsoft.com/office/officeart/2005/8/colors/accent1_2" csCatId="accent1" phldr="1"/>
      <dgm:spPr/>
    </dgm:pt>
    <dgm:pt modelId="{48E71327-8C2C-F441-8478-48B57D5D905C}">
      <dgm:prSet phldrT="[Text]"/>
      <dgm:spPr/>
      <dgm:t>
        <a:bodyPr/>
        <a:lstStyle/>
        <a:p>
          <a:endParaRPr lang="en-US" dirty="0" smtClean="0"/>
        </a:p>
        <a:p>
          <a:r>
            <a:rPr lang="en-US" dirty="0" smtClean="0"/>
            <a:t>Social</a:t>
          </a:r>
          <a:endParaRPr lang="en-US" dirty="0"/>
        </a:p>
      </dgm:t>
    </dgm:pt>
    <dgm:pt modelId="{ACD8F892-B8DE-2849-B9BE-29C8EBE32B79}" type="parTrans" cxnId="{DAA62CC1-8DF8-E54D-B299-C2DB8518DF9F}">
      <dgm:prSet/>
      <dgm:spPr/>
      <dgm:t>
        <a:bodyPr/>
        <a:lstStyle/>
        <a:p>
          <a:endParaRPr lang="en-US"/>
        </a:p>
      </dgm:t>
    </dgm:pt>
    <dgm:pt modelId="{5F4198CF-98DC-9246-B1DF-7A1B820A587A}" type="sibTrans" cxnId="{DAA62CC1-8DF8-E54D-B299-C2DB8518DF9F}">
      <dgm:prSet/>
      <dgm:spPr/>
      <dgm:t>
        <a:bodyPr/>
        <a:lstStyle/>
        <a:p>
          <a:endParaRPr lang="en-US"/>
        </a:p>
      </dgm:t>
    </dgm:pt>
    <dgm:pt modelId="{193ADC89-C5EA-9D4D-9889-70B63DB0903E}">
      <dgm:prSet phldrT="[Text]"/>
      <dgm:spPr/>
      <dgm:t>
        <a:bodyPr/>
        <a:lstStyle/>
        <a:p>
          <a:r>
            <a:rPr lang="en-US" dirty="0" smtClean="0"/>
            <a:t>Keyword Targeting </a:t>
          </a:r>
          <a:endParaRPr lang="en-US" dirty="0"/>
        </a:p>
      </dgm:t>
    </dgm:pt>
    <dgm:pt modelId="{2FF30C85-7180-7941-86BE-2A181CEA9577}" type="parTrans" cxnId="{92D73B03-DB6B-8446-8B47-07CDC53D85F2}">
      <dgm:prSet/>
      <dgm:spPr/>
      <dgm:t>
        <a:bodyPr/>
        <a:lstStyle/>
        <a:p>
          <a:endParaRPr lang="en-US"/>
        </a:p>
      </dgm:t>
    </dgm:pt>
    <dgm:pt modelId="{7C17BD56-7056-D24E-AC03-7F2274C0152F}" type="sibTrans" cxnId="{92D73B03-DB6B-8446-8B47-07CDC53D85F2}">
      <dgm:prSet/>
      <dgm:spPr/>
      <dgm:t>
        <a:bodyPr/>
        <a:lstStyle/>
        <a:p>
          <a:endParaRPr lang="en-US"/>
        </a:p>
      </dgm:t>
    </dgm:pt>
    <dgm:pt modelId="{B819CA53-5ACC-504B-A527-A98AABAFEE1C}">
      <dgm:prSet phldrT="[Text]"/>
      <dgm:spPr/>
      <dgm:t>
        <a:bodyPr/>
        <a:lstStyle/>
        <a:p>
          <a:r>
            <a:rPr lang="en-US" dirty="0" smtClean="0"/>
            <a:t>Content and Accessibility</a:t>
          </a:r>
          <a:endParaRPr lang="en-US" dirty="0"/>
        </a:p>
      </dgm:t>
    </dgm:pt>
    <dgm:pt modelId="{B48BFB79-8111-534F-89BB-BEC41FA3AD47}" type="parTrans" cxnId="{5FDBC9A8-0144-4D4E-B09E-C7AA37695D2D}">
      <dgm:prSet/>
      <dgm:spPr/>
      <dgm:t>
        <a:bodyPr/>
        <a:lstStyle/>
        <a:p>
          <a:endParaRPr lang="en-US"/>
        </a:p>
      </dgm:t>
    </dgm:pt>
    <dgm:pt modelId="{4C377A82-5A3C-414B-90AD-26D72B706897}" type="sibTrans" cxnId="{5FDBC9A8-0144-4D4E-B09E-C7AA37695D2D}">
      <dgm:prSet/>
      <dgm:spPr/>
      <dgm:t>
        <a:bodyPr/>
        <a:lstStyle/>
        <a:p>
          <a:endParaRPr lang="en-US"/>
        </a:p>
      </dgm:t>
    </dgm:pt>
    <dgm:pt modelId="{C2FA2581-297E-A34D-9783-84C1DECE6085}">
      <dgm:prSet phldrT="[Text]"/>
      <dgm:spPr/>
      <dgm:t>
        <a:bodyPr/>
        <a:lstStyle/>
        <a:p>
          <a:r>
            <a:rPr lang="en-US" dirty="0" smtClean="0"/>
            <a:t>Link Popularity</a:t>
          </a:r>
          <a:endParaRPr lang="en-US" dirty="0"/>
        </a:p>
      </dgm:t>
    </dgm:pt>
    <dgm:pt modelId="{869E128C-920D-D04F-854A-EAACEF6DE838}" type="parTrans" cxnId="{1CC7C944-A273-0947-8B16-918ADD848A8B}">
      <dgm:prSet/>
      <dgm:spPr/>
      <dgm:t>
        <a:bodyPr/>
        <a:lstStyle/>
        <a:p>
          <a:endParaRPr lang="en-US"/>
        </a:p>
      </dgm:t>
    </dgm:pt>
    <dgm:pt modelId="{F1E5E50B-81C9-094D-B99E-D3156F4DC27E}" type="sibTrans" cxnId="{1CC7C944-A273-0947-8B16-918ADD848A8B}">
      <dgm:prSet/>
      <dgm:spPr/>
      <dgm:t>
        <a:bodyPr/>
        <a:lstStyle/>
        <a:p>
          <a:endParaRPr lang="en-US"/>
        </a:p>
      </dgm:t>
    </dgm:pt>
    <dgm:pt modelId="{49B33AC4-1A78-874A-ADD9-78A8B96AA042}" type="pres">
      <dgm:prSet presAssocID="{2F3A078A-BD1D-C44A-B5A2-635A0F41B746}" presName="Name0" presStyleCnt="0">
        <dgm:presLayoutVars>
          <dgm:dir/>
          <dgm:animLvl val="lvl"/>
          <dgm:resizeHandles val="exact"/>
        </dgm:presLayoutVars>
      </dgm:prSet>
      <dgm:spPr/>
    </dgm:pt>
    <dgm:pt modelId="{E4C8434F-5920-E24B-A78F-5C37CD7A62F1}" type="pres">
      <dgm:prSet presAssocID="{48E71327-8C2C-F441-8478-48B57D5D905C}" presName="Name8" presStyleCnt="0"/>
      <dgm:spPr/>
    </dgm:pt>
    <dgm:pt modelId="{751E0F2D-7F17-AA4F-AA83-39D93A35A9AD}" type="pres">
      <dgm:prSet presAssocID="{48E71327-8C2C-F441-8478-48B57D5D905C}" presName="level" presStyleLbl="node1" presStyleIdx="0" presStyleCnt="4" custScaleY="108559">
        <dgm:presLayoutVars>
          <dgm:chMax val="1"/>
          <dgm:bulletEnabled val="1"/>
        </dgm:presLayoutVars>
      </dgm:prSet>
      <dgm:spPr/>
      <dgm:t>
        <a:bodyPr/>
        <a:lstStyle/>
        <a:p>
          <a:endParaRPr lang="en-US"/>
        </a:p>
      </dgm:t>
    </dgm:pt>
    <dgm:pt modelId="{2C02B896-47AF-C249-B22C-04CA3CA4B845}" type="pres">
      <dgm:prSet presAssocID="{48E71327-8C2C-F441-8478-48B57D5D905C}" presName="levelTx" presStyleLbl="revTx" presStyleIdx="0" presStyleCnt="0">
        <dgm:presLayoutVars>
          <dgm:chMax val="1"/>
          <dgm:bulletEnabled val="1"/>
        </dgm:presLayoutVars>
      </dgm:prSet>
      <dgm:spPr/>
      <dgm:t>
        <a:bodyPr/>
        <a:lstStyle/>
        <a:p>
          <a:endParaRPr lang="en-US"/>
        </a:p>
      </dgm:t>
    </dgm:pt>
    <dgm:pt modelId="{749B89E7-FBD2-DD42-BE2B-7049DF671D03}" type="pres">
      <dgm:prSet presAssocID="{C2FA2581-297E-A34D-9783-84C1DECE6085}" presName="Name8" presStyleCnt="0"/>
      <dgm:spPr/>
    </dgm:pt>
    <dgm:pt modelId="{284C5DC7-361F-D446-AF4C-A525A2822E78}" type="pres">
      <dgm:prSet presAssocID="{C2FA2581-297E-A34D-9783-84C1DECE6085}" presName="level" presStyleLbl="node1" presStyleIdx="1" presStyleCnt="4">
        <dgm:presLayoutVars>
          <dgm:chMax val="1"/>
          <dgm:bulletEnabled val="1"/>
        </dgm:presLayoutVars>
      </dgm:prSet>
      <dgm:spPr/>
      <dgm:t>
        <a:bodyPr/>
        <a:lstStyle/>
        <a:p>
          <a:endParaRPr lang="en-US"/>
        </a:p>
      </dgm:t>
    </dgm:pt>
    <dgm:pt modelId="{E461A27A-D5ED-0D4F-8483-C009BC6DEDBF}" type="pres">
      <dgm:prSet presAssocID="{C2FA2581-297E-A34D-9783-84C1DECE6085}" presName="levelTx" presStyleLbl="revTx" presStyleIdx="0" presStyleCnt="0">
        <dgm:presLayoutVars>
          <dgm:chMax val="1"/>
          <dgm:bulletEnabled val="1"/>
        </dgm:presLayoutVars>
      </dgm:prSet>
      <dgm:spPr/>
      <dgm:t>
        <a:bodyPr/>
        <a:lstStyle/>
        <a:p>
          <a:endParaRPr lang="en-US"/>
        </a:p>
      </dgm:t>
    </dgm:pt>
    <dgm:pt modelId="{F2D80234-7FDC-9D49-A574-D56E747D1394}" type="pres">
      <dgm:prSet presAssocID="{193ADC89-C5EA-9D4D-9889-70B63DB0903E}" presName="Name8" presStyleCnt="0"/>
      <dgm:spPr/>
    </dgm:pt>
    <dgm:pt modelId="{D69F82F3-CDC7-8343-93D8-F825E5052815}" type="pres">
      <dgm:prSet presAssocID="{193ADC89-C5EA-9D4D-9889-70B63DB0903E}" presName="level" presStyleLbl="node1" presStyleIdx="2" presStyleCnt="4">
        <dgm:presLayoutVars>
          <dgm:chMax val="1"/>
          <dgm:bulletEnabled val="1"/>
        </dgm:presLayoutVars>
      </dgm:prSet>
      <dgm:spPr/>
      <dgm:t>
        <a:bodyPr/>
        <a:lstStyle/>
        <a:p>
          <a:endParaRPr lang="en-US"/>
        </a:p>
      </dgm:t>
    </dgm:pt>
    <dgm:pt modelId="{277F8D78-1EA4-C240-B291-41E90790BB97}" type="pres">
      <dgm:prSet presAssocID="{193ADC89-C5EA-9D4D-9889-70B63DB0903E}" presName="levelTx" presStyleLbl="revTx" presStyleIdx="0" presStyleCnt="0">
        <dgm:presLayoutVars>
          <dgm:chMax val="1"/>
          <dgm:bulletEnabled val="1"/>
        </dgm:presLayoutVars>
      </dgm:prSet>
      <dgm:spPr/>
      <dgm:t>
        <a:bodyPr/>
        <a:lstStyle/>
        <a:p>
          <a:endParaRPr lang="en-US"/>
        </a:p>
      </dgm:t>
    </dgm:pt>
    <dgm:pt modelId="{734ACFD4-00E6-A744-98C4-CAA8E16864E4}" type="pres">
      <dgm:prSet presAssocID="{B819CA53-5ACC-504B-A527-A98AABAFEE1C}" presName="Name8" presStyleCnt="0"/>
      <dgm:spPr/>
    </dgm:pt>
    <dgm:pt modelId="{4CE026D4-BC0B-A240-BBC2-53F55711AE1A}" type="pres">
      <dgm:prSet presAssocID="{B819CA53-5ACC-504B-A527-A98AABAFEE1C}" presName="level" presStyleLbl="node1" presStyleIdx="3" presStyleCnt="4">
        <dgm:presLayoutVars>
          <dgm:chMax val="1"/>
          <dgm:bulletEnabled val="1"/>
        </dgm:presLayoutVars>
      </dgm:prSet>
      <dgm:spPr/>
      <dgm:t>
        <a:bodyPr/>
        <a:lstStyle/>
        <a:p>
          <a:endParaRPr lang="en-US"/>
        </a:p>
      </dgm:t>
    </dgm:pt>
    <dgm:pt modelId="{D8E418D5-8163-DD40-8F89-947C87B69632}" type="pres">
      <dgm:prSet presAssocID="{B819CA53-5ACC-504B-A527-A98AABAFEE1C}" presName="levelTx" presStyleLbl="revTx" presStyleIdx="0" presStyleCnt="0">
        <dgm:presLayoutVars>
          <dgm:chMax val="1"/>
          <dgm:bulletEnabled val="1"/>
        </dgm:presLayoutVars>
      </dgm:prSet>
      <dgm:spPr/>
      <dgm:t>
        <a:bodyPr/>
        <a:lstStyle/>
        <a:p>
          <a:endParaRPr lang="en-US"/>
        </a:p>
      </dgm:t>
    </dgm:pt>
  </dgm:ptLst>
  <dgm:cxnLst>
    <dgm:cxn modelId="{24D4FE27-A6E2-B94E-A6FE-E8284E728885}" type="presOf" srcId="{B819CA53-5ACC-504B-A527-A98AABAFEE1C}" destId="{4CE026D4-BC0B-A240-BBC2-53F55711AE1A}" srcOrd="0" destOrd="0" presId="urn:microsoft.com/office/officeart/2005/8/layout/pyramid1"/>
    <dgm:cxn modelId="{92D73B03-DB6B-8446-8B47-07CDC53D85F2}" srcId="{2F3A078A-BD1D-C44A-B5A2-635A0F41B746}" destId="{193ADC89-C5EA-9D4D-9889-70B63DB0903E}" srcOrd="2" destOrd="0" parTransId="{2FF30C85-7180-7941-86BE-2A181CEA9577}" sibTransId="{7C17BD56-7056-D24E-AC03-7F2274C0152F}"/>
    <dgm:cxn modelId="{5FDBC9A8-0144-4D4E-B09E-C7AA37695D2D}" srcId="{2F3A078A-BD1D-C44A-B5A2-635A0F41B746}" destId="{B819CA53-5ACC-504B-A527-A98AABAFEE1C}" srcOrd="3" destOrd="0" parTransId="{B48BFB79-8111-534F-89BB-BEC41FA3AD47}" sibTransId="{4C377A82-5A3C-414B-90AD-26D72B706897}"/>
    <dgm:cxn modelId="{A3597B01-ADCA-F64C-9690-B8C86A2270EC}" type="presOf" srcId="{193ADC89-C5EA-9D4D-9889-70B63DB0903E}" destId="{D69F82F3-CDC7-8343-93D8-F825E5052815}" srcOrd="0" destOrd="0" presId="urn:microsoft.com/office/officeart/2005/8/layout/pyramid1"/>
    <dgm:cxn modelId="{DAA62CC1-8DF8-E54D-B299-C2DB8518DF9F}" srcId="{2F3A078A-BD1D-C44A-B5A2-635A0F41B746}" destId="{48E71327-8C2C-F441-8478-48B57D5D905C}" srcOrd="0" destOrd="0" parTransId="{ACD8F892-B8DE-2849-B9BE-29C8EBE32B79}" sibTransId="{5F4198CF-98DC-9246-B1DF-7A1B820A587A}"/>
    <dgm:cxn modelId="{D829BCEB-00A4-2248-8233-F2C56932C8B9}" type="presOf" srcId="{2F3A078A-BD1D-C44A-B5A2-635A0F41B746}" destId="{49B33AC4-1A78-874A-ADD9-78A8B96AA042}" srcOrd="0" destOrd="0" presId="urn:microsoft.com/office/officeart/2005/8/layout/pyramid1"/>
    <dgm:cxn modelId="{838F50E3-4B94-D441-AF63-6E1918072BB5}" type="presOf" srcId="{C2FA2581-297E-A34D-9783-84C1DECE6085}" destId="{284C5DC7-361F-D446-AF4C-A525A2822E78}" srcOrd="0" destOrd="0" presId="urn:microsoft.com/office/officeart/2005/8/layout/pyramid1"/>
    <dgm:cxn modelId="{1CC7C944-A273-0947-8B16-918ADD848A8B}" srcId="{2F3A078A-BD1D-C44A-B5A2-635A0F41B746}" destId="{C2FA2581-297E-A34D-9783-84C1DECE6085}" srcOrd="1" destOrd="0" parTransId="{869E128C-920D-D04F-854A-EAACEF6DE838}" sibTransId="{F1E5E50B-81C9-094D-B99E-D3156F4DC27E}"/>
    <dgm:cxn modelId="{B3DA9216-8B1F-1D42-B326-6A6AEBA812E8}" type="presOf" srcId="{193ADC89-C5EA-9D4D-9889-70B63DB0903E}" destId="{277F8D78-1EA4-C240-B291-41E90790BB97}" srcOrd="1" destOrd="0" presId="urn:microsoft.com/office/officeart/2005/8/layout/pyramid1"/>
    <dgm:cxn modelId="{1D3B9775-F755-C44F-B097-F93527469DC5}" type="presOf" srcId="{B819CA53-5ACC-504B-A527-A98AABAFEE1C}" destId="{D8E418D5-8163-DD40-8F89-947C87B69632}" srcOrd="1" destOrd="0" presId="urn:microsoft.com/office/officeart/2005/8/layout/pyramid1"/>
    <dgm:cxn modelId="{ABFB17E8-3200-AD43-9267-5D1FD97CE4F4}" type="presOf" srcId="{C2FA2581-297E-A34D-9783-84C1DECE6085}" destId="{E461A27A-D5ED-0D4F-8483-C009BC6DEDBF}" srcOrd="1" destOrd="0" presId="urn:microsoft.com/office/officeart/2005/8/layout/pyramid1"/>
    <dgm:cxn modelId="{D571B89D-C689-AB4F-9601-B883CA62494A}" type="presOf" srcId="{48E71327-8C2C-F441-8478-48B57D5D905C}" destId="{2C02B896-47AF-C249-B22C-04CA3CA4B845}" srcOrd="1" destOrd="0" presId="urn:microsoft.com/office/officeart/2005/8/layout/pyramid1"/>
    <dgm:cxn modelId="{1E5E1B03-2FCF-5944-BFD9-EC2802054EB8}" type="presOf" srcId="{48E71327-8C2C-F441-8478-48B57D5D905C}" destId="{751E0F2D-7F17-AA4F-AA83-39D93A35A9AD}" srcOrd="0" destOrd="0" presId="urn:microsoft.com/office/officeart/2005/8/layout/pyramid1"/>
    <dgm:cxn modelId="{662F5EFF-B56E-DE42-AEE0-463F43D3A2A5}" type="presParOf" srcId="{49B33AC4-1A78-874A-ADD9-78A8B96AA042}" destId="{E4C8434F-5920-E24B-A78F-5C37CD7A62F1}" srcOrd="0" destOrd="0" presId="urn:microsoft.com/office/officeart/2005/8/layout/pyramid1"/>
    <dgm:cxn modelId="{ABFD1F07-A9FF-FC42-8D5D-C50228C12A76}" type="presParOf" srcId="{E4C8434F-5920-E24B-A78F-5C37CD7A62F1}" destId="{751E0F2D-7F17-AA4F-AA83-39D93A35A9AD}" srcOrd="0" destOrd="0" presId="urn:microsoft.com/office/officeart/2005/8/layout/pyramid1"/>
    <dgm:cxn modelId="{C0623D96-30AF-3A40-A07F-68C512EF238F}" type="presParOf" srcId="{E4C8434F-5920-E24B-A78F-5C37CD7A62F1}" destId="{2C02B896-47AF-C249-B22C-04CA3CA4B845}" srcOrd="1" destOrd="0" presId="urn:microsoft.com/office/officeart/2005/8/layout/pyramid1"/>
    <dgm:cxn modelId="{6B29D3AD-E7B8-E14B-B686-BCF54FBAD94B}" type="presParOf" srcId="{49B33AC4-1A78-874A-ADD9-78A8B96AA042}" destId="{749B89E7-FBD2-DD42-BE2B-7049DF671D03}" srcOrd="1" destOrd="0" presId="urn:microsoft.com/office/officeart/2005/8/layout/pyramid1"/>
    <dgm:cxn modelId="{8465CD6D-B9FC-D846-9905-59D33DF9F3FD}" type="presParOf" srcId="{749B89E7-FBD2-DD42-BE2B-7049DF671D03}" destId="{284C5DC7-361F-D446-AF4C-A525A2822E78}" srcOrd="0" destOrd="0" presId="urn:microsoft.com/office/officeart/2005/8/layout/pyramid1"/>
    <dgm:cxn modelId="{D070F638-C22F-884A-9E04-9E2DB3C4B83B}" type="presParOf" srcId="{749B89E7-FBD2-DD42-BE2B-7049DF671D03}" destId="{E461A27A-D5ED-0D4F-8483-C009BC6DEDBF}" srcOrd="1" destOrd="0" presId="urn:microsoft.com/office/officeart/2005/8/layout/pyramid1"/>
    <dgm:cxn modelId="{33091F73-8DAB-DB43-B3D7-CC27861ED3DE}" type="presParOf" srcId="{49B33AC4-1A78-874A-ADD9-78A8B96AA042}" destId="{F2D80234-7FDC-9D49-A574-D56E747D1394}" srcOrd="2" destOrd="0" presId="urn:microsoft.com/office/officeart/2005/8/layout/pyramid1"/>
    <dgm:cxn modelId="{524BED58-617D-1841-B768-22B3A87AF69E}" type="presParOf" srcId="{F2D80234-7FDC-9D49-A574-D56E747D1394}" destId="{D69F82F3-CDC7-8343-93D8-F825E5052815}" srcOrd="0" destOrd="0" presId="urn:microsoft.com/office/officeart/2005/8/layout/pyramid1"/>
    <dgm:cxn modelId="{8B8E0B19-FCDA-3240-98D7-B53409CEEE2B}" type="presParOf" srcId="{F2D80234-7FDC-9D49-A574-D56E747D1394}" destId="{277F8D78-1EA4-C240-B291-41E90790BB97}" srcOrd="1" destOrd="0" presId="urn:microsoft.com/office/officeart/2005/8/layout/pyramid1"/>
    <dgm:cxn modelId="{A5BFC03F-37DE-7B48-A154-E1B24577828F}" type="presParOf" srcId="{49B33AC4-1A78-874A-ADD9-78A8B96AA042}" destId="{734ACFD4-00E6-A744-98C4-CAA8E16864E4}" srcOrd="3" destOrd="0" presId="urn:microsoft.com/office/officeart/2005/8/layout/pyramid1"/>
    <dgm:cxn modelId="{AE485A82-FA88-454C-8903-3864F89827AC}" type="presParOf" srcId="{734ACFD4-00E6-A744-98C4-CAA8E16864E4}" destId="{4CE026D4-BC0B-A240-BBC2-53F55711AE1A}" srcOrd="0" destOrd="0" presId="urn:microsoft.com/office/officeart/2005/8/layout/pyramid1"/>
    <dgm:cxn modelId="{7881E15D-EC2E-8949-8566-B425DC318F8F}" type="presParOf" srcId="{734ACFD4-00E6-A744-98C4-CAA8E16864E4}" destId="{D8E418D5-8163-DD40-8F89-947C87B69632}"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1E0F2D-7F17-AA4F-AA83-39D93A35A9AD}">
      <dsp:nvSpPr>
        <dsp:cNvPr id="0" name=""/>
        <dsp:cNvSpPr/>
      </dsp:nvSpPr>
      <dsp:spPr>
        <a:xfrm>
          <a:off x="2238110" y="0"/>
          <a:ext cx="1619779" cy="1079853"/>
        </a:xfrm>
        <a:prstGeom prst="trapezoid">
          <a:avLst>
            <a:gd name="adj" fmla="val 75000"/>
          </a:avLst>
        </a:prstGeom>
        <a:blipFill rotWithShape="0">
          <a:blip xmlns:r="http://schemas.openxmlformats.org/officeDocument/2006/relationships" r:embed="rId1">
            <a:duotone>
              <a:schemeClr val="accent1">
                <a:hueOff val="0"/>
                <a:satOff val="0"/>
                <a:lumOff val="0"/>
                <a:alphaOff val="0"/>
                <a:shade val="40000"/>
                <a:satMod val="130000"/>
              </a:schemeClr>
              <a:schemeClr val="accent1">
                <a:hueOff val="0"/>
                <a:satOff val="0"/>
                <a:lumOff val="0"/>
                <a:alphaOff val="0"/>
                <a:satMod val="275000"/>
              </a:schemeClr>
            </a:duotone>
          </a:blip>
          <a:stretch/>
        </a:blipFill>
        <a:ln>
          <a:noFill/>
        </a:ln>
        <a:effectLst>
          <a:outerShdw blurRad="88900" dir="4200000" sx="105000" sy="105000" algn="t"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dirty="0" smtClean="0"/>
        </a:p>
        <a:p>
          <a:pPr lvl="0" algn="ctr" defTabSz="1333500">
            <a:lnSpc>
              <a:spcPct val="90000"/>
            </a:lnSpc>
            <a:spcBef>
              <a:spcPct val="0"/>
            </a:spcBef>
            <a:spcAft>
              <a:spcPct val="35000"/>
            </a:spcAft>
          </a:pPr>
          <a:r>
            <a:rPr lang="en-US" sz="3000" kern="1200" dirty="0" smtClean="0"/>
            <a:t>Social</a:t>
          </a:r>
          <a:endParaRPr lang="en-US" sz="3000" kern="1200" dirty="0"/>
        </a:p>
      </dsp:txBody>
      <dsp:txXfrm>
        <a:off x="2238110" y="0"/>
        <a:ext cx="1619779" cy="1079853"/>
      </dsp:txXfrm>
    </dsp:sp>
    <dsp:sp modelId="{284C5DC7-361F-D446-AF4C-A525A2822E78}">
      <dsp:nvSpPr>
        <dsp:cNvPr id="0" name=""/>
        <dsp:cNvSpPr/>
      </dsp:nvSpPr>
      <dsp:spPr>
        <a:xfrm>
          <a:off x="1492073" y="1079853"/>
          <a:ext cx="3111853" cy="994715"/>
        </a:xfrm>
        <a:prstGeom prst="trapezoid">
          <a:avLst>
            <a:gd name="adj" fmla="val 75000"/>
          </a:avLst>
        </a:prstGeom>
        <a:blipFill rotWithShape="0">
          <a:blip xmlns:r="http://schemas.openxmlformats.org/officeDocument/2006/relationships" r:embed="rId1">
            <a:duotone>
              <a:schemeClr val="accent1">
                <a:hueOff val="0"/>
                <a:satOff val="0"/>
                <a:lumOff val="0"/>
                <a:alphaOff val="0"/>
                <a:shade val="40000"/>
                <a:satMod val="130000"/>
              </a:schemeClr>
              <a:schemeClr val="accent1">
                <a:hueOff val="0"/>
                <a:satOff val="0"/>
                <a:lumOff val="0"/>
                <a:alphaOff val="0"/>
                <a:satMod val="275000"/>
              </a:schemeClr>
            </a:duotone>
          </a:blip>
          <a:stretch/>
        </a:blipFill>
        <a:ln>
          <a:noFill/>
        </a:ln>
        <a:effectLst>
          <a:outerShdw blurRad="88900" dir="4200000" sx="105000" sy="105000" algn="t"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smtClean="0"/>
            <a:t>Link Popularity</a:t>
          </a:r>
          <a:endParaRPr lang="en-US" sz="3000" kern="1200" dirty="0"/>
        </a:p>
      </dsp:txBody>
      <dsp:txXfrm>
        <a:off x="2036647" y="1079853"/>
        <a:ext cx="2022704" cy="994715"/>
      </dsp:txXfrm>
    </dsp:sp>
    <dsp:sp modelId="{D69F82F3-CDC7-8343-93D8-F825E5052815}">
      <dsp:nvSpPr>
        <dsp:cNvPr id="0" name=""/>
        <dsp:cNvSpPr/>
      </dsp:nvSpPr>
      <dsp:spPr>
        <a:xfrm>
          <a:off x="746036" y="2074568"/>
          <a:ext cx="4603926" cy="994715"/>
        </a:xfrm>
        <a:prstGeom prst="trapezoid">
          <a:avLst>
            <a:gd name="adj" fmla="val 75000"/>
          </a:avLst>
        </a:prstGeom>
        <a:blipFill rotWithShape="0">
          <a:blip xmlns:r="http://schemas.openxmlformats.org/officeDocument/2006/relationships" r:embed="rId1">
            <a:duotone>
              <a:schemeClr val="accent1">
                <a:hueOff val="0"/>
                <a:satOff val="0"/>
                <a:lumOff val="0"/>
                <a:alphaOff val="0"/>
                <a:shade val="40000"/>
                <a:satMod val="130000"/>
              </a:schemeClr>
              <a:schemeClr val="accent1">
                <a:hueOff val="0"/>
                <a:satOff val="0"/>
                <a:lumOff val="0"/>
                <a:alphaOff val="0"/>
                <a:satMod val="275000"/>
              </a:schemeClr>
            </a:duotone>
          </a:blip>
          <a:stretch/>
        </a:blipFill>
        <a:ln>
          <a:noFill/>
        </a:ln>
        <a:effectLst>
          <a:outerShdw blurRad="88900" dir="4200000" sx="105000" sy="105000" algn="t"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smtClean="0"/>
            <a:t>Keyword Targeting </a:t>
          </a:r>
          <a:endParaRPr lang="en-US" sz="3000" kern="1200" dirty="0"/>
        </a:p>
      </dsp:txBody>
      <dsp:txXfrm>
        <a:off x="1551723" y="2074568"/>
        <a:ext cx="2992552" cy="994715"/>
      </dsp:txXfrm>
    </dsp:sp>
    <dsp:sp modelId="{4CE026D4-BC0B-A240-BBC2-53F55711AE1A}">
      <dsp:nvSpPr>
        <dsp:cNvPr id="0" name=""/>
        <dsp:cNvSpPr/>
      </dsp:nvSpPr>
      <dsp:spPr>
        <a:xfrm>
          <a:off x="0" y="3069284"/>
          <a:ext cx="6096000" cy="994715"/>
        </a:xfrm>
        <a:prstGeom prst="trapezoid">
          <a:avLst>
            <a:gd name="adj" fmla="val 75000"/>
          </a:avLst>
        </a:prstGeom>
        <a:blipFill rotWithShape="0">
          <a:blip xmlns:r="http://schemas.openxmlformats.org/officeDocument/2006/relationships" r:embed="rId1">
            <a:duotone>
              <a:schemeClr val="accent1">
                <a:hueOff val="0"/>
                <a:satOff val="0"/>
                <a:lumOff val="0"/>
                <a:alphaOff val="0"/>
                <a:shade val="40000"/>
                <a:satMod val="130000"/>
              </a:schemeClr>
              <a:schemeClr val="accent1">
                <a:hueOff val="0"/>
                <a:satOff val="0"/>
                <a:lumOff val="0"/>
                <a:alphaOff val="0"/>
                <a:satMod val="275000"/>
              </a:schemeClr>
            </a:duotone>
          </a:blip>
          <a:stretch/>
        </a:blipFill>
        <a:ln>
          <a:noFill/>
        </a:ln>
        <a:effectLst>
          <a:outerShdw blurRad="88900" dir="4200000" sx="105000" sy="105000" algn="t"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smtClean="0"/>
            <a:t>Content and Accessibility</a:t>
          </a:r>
          <a:endParaRPr lang="en-US" sz="3000" kern="1200" dirty="0"/>
        </a:p>
      </dsp:txBody>
      <dsp:txXfrm>
        <a:off x="1066799" y="3069284"/>
        <a:ext cx="3962400" cy="99471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79C6B7-ECD2-9D48-8F47-77710BCABFE4}" type="datetimeFigureOut">
              <a:rPr lang="en-US" smtClean="0"/>
              <a:t>5/24/13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085A41-1AD4-8643-B557-0B4E29AE879F}" type="slidenum">
              <a:rPr lang="en-US" smtClean="0"/>
              <a:t>‹#›</a:t>
            </a:fld>
            <a:endParaRPr lang="en-US"/>
          </a:p>
        </p:txBody>
      </p:sp>
    </p:spTree>
    <p:extLst>
      <p:ext uri="{BB962C8B-B14F-4D97-AF65-F5344CB8AC3E}">
        <p14:creationId xmlns:p14="http://schemas.microsoft.com/office/powerpoint/2010/main" val="1212247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80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1280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rgbClr val="FFFFFF"/>
                </a:solidFill>
                <a:latin typeface="Verdana" charset="0"/>
                <a:ea typeface="ヒラギノ角ゴ ProN W3" charset="0"/>
                <a:cs typeface="ヒラギノ角ゴ ProN W3" charset="0"/>
                <a:sym typeface="Verdana" charset="0"/>
              </a:defRPr>
            </a:lvl1pPr>
            <a:lvl2pPr marL="742950" indent="-285750" eaLnBrk="0" hangingPunct="0">
              <a:defRPr sz="2400">
                <a:solidFill>
                  <a:srgbClr val="FFFFFF"/>
                </a:solidFill>
                <a:latin typeface="Verdana" charset="0"/>
                <a:ea typeface="ヒラギノ角ゴ ProN W3" charset="0"/>
                <a:cs typeface="ヒラギノ角ゴ ProN W3" charset="0"/>
                <a:sym typeface="Verdana" charset="0"/>
              </a:defRPr>
            </a:lvl2pPr>
            <a:lvl3pPr marL="1143000" indent="-228600" eaLnBrk="0" hangingPunct="0">
              <a:defRPr sz="2400">
                <a:solidFill>
                  <a:srgbClr val="FFFFFF"/>
                </a:solidFill>
                <a:latin typeface="Verdana" charset="0"/>
                <a:ea typeface="ヒラギノ角ゴ ProN W3" charset="0"/>
                <a:cs typeface="ヒラギノ角ゴ ProN W3" charset="0"/>
                <a:sym typeface="Verdana" charset="0"/>
              </a:defRPr>
            </a:lvl3pPr>
            <a:lvl4pPr marL="1600200" indent="-228600" eaLnBrk="0" hangingPunct="0">
              <a:defRPr sz="2400">
                <a:solidFill>
                  <a:srgbClr val="FFFFFF"/>
                </a:solidFill>
                <a:latin typeface="Verdana" charset="0"/>
                <a:ea typeface="ヒラギノ角ゴ ProN W3" charset="0"/>
                <a:cs typeface="ヒラギノ角ゴ ProN W3" charset="0"/>
                <a:sym typeface="Verdana" charset="0"/>
              </a:defRPr>
            </a:lvl4pPr>
            <a:lvl5pPr marL="2057400" indent="-228600" eaLnBrk="0" hangingPunct="0">
              <a:defRPr sz="2400">
                <a:solidFill>
                  <a:srgbClr val="FFFFFF"/>
                </a:solidFill>
                <a:latin typeface="Verdana" charset="0"/>
                <a:ea typeface="ヒラギノ角ゴ ProN W3" charset="0"/>
                <a:cs typeface="ヒラギノ角ゴ ProN W3" charset="0"/>
                <a:sym typeface="Verdana" charset="0"/>
              </a:defRPr>
            </a:lvl5pPr>
            <a:lvl6pPr marL="2514600" indent="-228600" eaLnBrk="0" fontAlgn="base" hangingPunct="0">
              <a:spcBef>
                <a:spcPct val="0"/>
              </a:spcBef>
              <a:spcAft>
                <a:spcPct val="0"/>
              </a:spcAft>
              <a:defRPr sz="2400">
                <a:solidFill>
                  <a:srgbClr val="FFFFFF"/>
                </a:solidFill>
                <a:latin typeface="Verdana" charset="0"/>
                <a:ea typeface="ヒラギノ角ゴ ProN W3" charset="0"/>
                <a:cs typeface="ヒラギノ角ゴ ProN W3" charset="0"/>
                <a:sym typeface="Verdana" charset="0"/>
              </a:defRPr>
            </a:lvl6pPr>
            <a:lvl7pPr marL="2971800" indent="-228600" eaLnBrk="0" fontAlgn="base" hangingPunct="0">
              <a:spcBef>
                <a:spcPct val="0"/>
              </a:spcBef>
              <a:spcAft>
                <a:spcPct val="0"/>
              </a:spcAft>
              <a:defRPr sz="2400">
                <a:solidFill>
                  <a:srgbClr val="FFFFFF"/>
                </a:solidFill>
                <a:latin typeface="Verdana" charset="0"/>
                <a:ea typeface="ヒラギノ角ゴ ProN W3" charset="0"/>
                <a:cs typeface="ヒラギノ角ゴ ProN W3" charset="0"/>
                <a:sym typeface="Verdana" charset="0"/>
              </a:defRPr>
            </a:lvl7pPr>
            <a:lvl8pPr marL="3429000" indent="-228600" eaLnBrk="0" fontAlgn="base" hangingPunct="0">
              <a:spcBef>
                <a:spcPct val="0"/>
              </a:spcBef>
              <a:spcAft>
                <a:spcPct val="0"/>
              </a:spcAft>
              <a:defRPr sz="2400">
                <a:solidFill>
                  <a:srgbClr val="FFFFFF"/>
                </a:solidFill>
                <a:latin typeface="Verdana" charset="0"/>
                <a:ea typeface="ヒラギノ角ゴ ProN W3" charset="0"/>
                <a:cs typeface="ヒラギノ角ゴ ProN W3" charset="0"/>
                <a:sym typeface="Verdana" charset="0"/>
              </a:defRPr>
            </a:lvl8pPr>
            <a:lvl9pPr marL="3886200" indent="-228600" eaLnBrk="0" fontAlgn="base" hangingPunct="0">
              <a:spcBef>
                <a:spcPct val="0"/>
              </a:spcBef>
              <a:spcAft>
                <a:spcPct val="0"/>
              </a:spcAft>
              <a:defRPr sz="2400">
                <a:solidFill>
                  <a:srgbClr val="FFFFFF"/>
                </a:solidFill>
                <a:latin typeface="Verdana" charset="0"/>
                <a:ea typeface="ヒラギノ角ゴ ProN W3" charset="0"/>
                <a:cs typeface="ヒラギノ角ゴ ProN W3" charset="0"/>
                <a:sym typeface="Verdana" charset="0"/>
              </a:defRPr>
            </a:lvl9pPr>
          </a:lstStyle>
          <a:p>
            <a:pPr eaLnBrk="1" hangingPunct="1"/>
            <a:fld id="{1DDE3A04-C19D-7249-A020-DAAF32F7B258}" type="slidenum">
              <a:rPr lang="en-US" sz="1200">
                <a:solidFill>
                  <a:srgbClr val="000000"/>
                </a:solidFill>
              </a:rPr>
              <a:pPr eaLnBrk="1" hangingPunct="1"/>
              <a:t>36</a:t>
            </a:fld>
            <a:endParaRPr lang="en-US" sz="12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jpe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jpe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jpe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3776" y="3776472"/>
            <a:ext cx="7196328" cy="1470025"/>
          </a:xfrm>
        </p:spPr>
        <p:txBody>
          <a:bodyPr vert="horz" lIns="91440" tIns="45720" rIns="91440" bIns="45720" rtlCol="0" anchor="b" anchorCtr="0">
            <a:noAutofit/>
          </a:bodyPr>
          <a:lstStyle>
            <a:lvl1pPr algn="l"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93776" y="5257800"/>
            <a:ext cx="7196328" cy="987552"/>
          </a:xfrm>
        </p:spPr>
        <p:txBody>
          <a:bodyPr vert="horz" lIns="91440" tIns="45720" rIns="91440" bIns="45720" rtlCol="0" anchor="t" anchorCtr="0">
            <a:noAutofit/>
          </a:bodyPr>
          <a:lstStyle>
            <a:lvl1pPr marL="0" indent="0" algn="l" defTabSz="914400" rtl="0" eaLnBrk="1" latinLnBrk="0" hangingPunct="1">
              <a:spcBef>
                <a:spcPct val="0"/>
              </a:spcBef>
              <a:buFont typeface="Wingdings 2" pitchFamily="18" charset="2"/>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E30E2307-1E40-4E12-8716-25BFDA8E7013}" type="datetime1">
              <a:rPr lang="en-US" smtClean="0"/>
              <a:pPr/>
              <a:t>5/24/13</a:t>
            </a:fld>
            <a:endParaRPr lang="en-US"/>
          </a:p>
        </p:txBody>
      </p:sp>
      <p:sp>
        <p:nvSpPr>
          <p:cNvPr id="5" name="Footer Placeholder 4"/>
          <p:cNvSpPr>
            <a:spLocks noGrp="1"/>
          </p:cNvSpPr>
          <p:nvPr>
            <p:ph type="ftr" sz="quarter" idx="11"/>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83CD421-F3C8-964A-A7DA-20552B3B5CFA}" type="datetimeFigureOut">
              <a:rPr lang="en-US" smtClean="0"/>
              <a:t>5/24/13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0562FA-0FE7-2046-AA45-2B5D0366C2B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6889" y="3774328"/>
            <a:ext cx="7199311" cy="1470025"/>
          </a:xfrm>
        </p:spPr>
        <p:txBody>
          <a:bodyPr anchor="b" anchorCtr="0"/>
          <a:lstStyle>
            <a:lvl1pPr algn="l">
              <a:defRPr sz="4800"/>
            </a:lvl1pPr>
          </a:lstStyle>
          <a:p>
            <a:r>
              <a:rPr lang="en-US" smtClean="0"/>
              <a:t>Click to edit Master title style</a:t>
            </a:r>
            <a:endParaRPr/>
          </a:p>
        </p:txBody>
      </p:sp>
      <p:sp>
        <p:nvSpPr>
          <p:cNvPr id="3" name="Subtitle 2"/>
          <p:cNvSpPr>
            <a:spLocks noGrp="1"/>
          </p:cNvSpPr>
          <p:nvPr>
            <p:ph type="subTitle" idx="1"/>
          </p:nvPr>
        </p:nvSpPr>
        <p:spPr>
          <a:xfrm>
            <a:off x="496888" y="5257800"/>
            <a:ext cx="7199312" cy="990600"/>
          </a:xfrm>
        </p:spPr>
        <p:txBody>
          <a:bodyPr vert="horz" lIns="91440" tIns="45720" rIns="91440" bIns="45720" rtlCol="0" anchor="t" anchorCtr="0">
            <a:noAutofit/>
          </a:bodyPr>
          <a:lstStyle>
            <a:lvl1pPr marL="0" indent="0" algn="l"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483CD421-F3C8-964A-A7DA-20552B3B5CFA}" type="datetimeFigureOut">
              <a:rPr lang="en-US" smtClean="0"/>
              <a:t>5/24/13</a:t>
            </a:fld>
            <a:endParaRPr lang="en-US"/>
          </a:p>
        </p:txBody>
      </p:sp>
      <p:sp>
        <p:nvSpPr>
          <p:cNvPr id="5" name="Footer Placeholder 4"/>
          <p:cNvSpPr>
            <a:spLocks noGrp="1"/>
          </p:cNvSpPr>
          <p:nvPr>
            <p:ph type="ftr" sz="quarter" idx="11"/>
          </p:nvPr>
        </p:nvSpPr>
        <p:spPr/>
        <p:txBody>
          <a:bodyPr/>
          <a:lstStyle/>
          <a:p>
            <a:endParaRPr lang="en-US"/>
          </a:p>
        </p:txBody>
      </p:sp>
      <p:sp>
        <p:nvSpPr>
          <p:cNvPr id="8" name="Picture Placeholder 7"/>
          <p:cNvSpPr>
            <a:spLocks noGrp="1"/>
          </p:cNvSpPr>
          <p:nvPr>
            <p:ph type="pic" sz="quarter" idx="12"/>
          </p:nvPr>
        </p:nvSpPr>
        <p:spPr>
          <a:xfrm rot="504148">
            <a:off x="4493544" y="555043"/>
            <a:ext cx="4142460" cy="3085398"/>
          </a:xfrm>
          <a:solidFill>
            <a:srgbClr val="FFFFFF">
              <a:shade val="85000"/>
            </a:srgbClr>
          </a:solidFill>
          <a:ln w="38100" cap="sq">
            <a:solidFill>
              <a:srgbClr val="FDFDFD"/>
            </a:solidFill>
            <a:miter lim="800000"/>
          </a:ln>
          <a:effectLst>
            <a:outerShdw blurRad="57150" dist="37500" dir="7560000" sy="98000" kx="110000" ky="200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2236694"/>
            <a:ext cx="7612063"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765175" y="3617259"/>
            <a:ext cx="7612063" cy="1500187"/>
          </a:xfrm>
        </p:spPr>
        <p:txBody>
          <a:bodyPr vert="horz" lIns="91440" tIns="45720" rIns="91440" bIns="45720" rtlCol="0" anchor="t" anchorCtr="0">
            <a:noAutofit/>
          </a:bodyPr>
          <a:lstStyle>
            <a:lvl1pPr marL="0" indent="0" algn="ctr"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AEBBE-F8B2-42CF-9895-E86A608384EB}" type="datetime1">
              <a:rPr lang="en-US" smtClean="0"/>
              <a:pPr/>
              <a:t>5/24/13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p>
            <a:r>
              <a:rPr lang="en-US" smtClean="0"/>
              <a:t>Click to edit Master title style</a:t>
            </a:r>
            <a:endParaRPr/>
          </a:p>
        </p:txBody>
      </p:sp>
      <p:sp>
        <p:nvSpPr>
          <p:cNvPr id="3" name="Content Placeholder 2"/>
          <p:cNvSpPr>
            <a:spLocks noGrp="1"/>
          </p:cNvSpPr>
          <p:nvPr>
            <p:ph sz="half" idx="1"/>
          </p:nvPr>
        </p:nvSpPr>
        <p:spPr>
          <a:xfrm>
            <a:off x="765175" y="2084388"/>
            <a:ext cx="3657600" cy="4183062"/>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19637" y="2084388"/>
            <a:ext cx="3657600" cy="4183062"/>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83CD421-F3C8-964A-A7DA-20552B3B5CFA}" type="datetimeFigureOut">
              <a:rPr lang="en-US" smtClean="0"/>
              <a:t>5/24/13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0562FA-0FE7-2046-AA45-2B5D0366C2B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65174"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5174" y="2649071"/>
            <a:ext cx="3657600" cy="3608293"/>
          </a:xfrm>
        </p:spPr>
        <p:txBody>
          <a:bodyPr>
            <a:normAutofit/>
          </a:bodyPr>
          <a:lstStyle>
            <a:lvl1pPr>
              <a:defRPr sz="20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19637"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19637" y="2649071"/>
            <a:ext cx="3657600" cy="3608293"/>
          </a:xfrm>
        </p:spPr>
        <p:txBody>
          <a:bodyPr>
            <a:normAutofit/>
          </a:bodyPr>
          <a:lstStyle>
            <a:lvl1pPr>
              <a:defRPr sz="20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483CD421-F3C8-964A-A7DA-20552B3B5CFA}" type="datetimeFigureOut">
              <a:rPr lang="en-US" smtClean="0"/>
              <a:t>5/24/13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0562FA-0FE7-2046-AA45-2B5D0366C2B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83CD421-F3C8-964A-A7DA-20552B3B5CFA}" type="datetimeFigureOut">
              <a:rPr lang="en-US" smtClean="0"/>
              <a:t>5/24/13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0562FA-0FE7-2046-AA45-2B5D0366C2B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3CD421-F3C8-964A-A7DA-20552B3B5CFA}" type="datetimeFigureOut">
              <a:rPr lang="en-US" smtClean="0"/>
              <a:t>5/24/13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0562FA-0FE7-2046-AA45-2B5D0366C2B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495800" y="381000"/>
            <a:ext cx="4149725" cy="588645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ts val="60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483CD421-F3C8-964A-A7DA-20552B3B5CFA}" type="datetimeFigureOut">
              <a:rPr lang="en-US" smtClean="0"/>
              <a:t>5/24/13</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8B37D5FE-740C-46F5-801A-FA5477D971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4267200"/>
            <a:ext cx="7612063" cy="1100138"/>
          </a:xfrm>
        </p:spPr>
        <p:txBody>
          <a:bodyPr anchor="b"/>
          <a:lstStyle>
            <a:lvl1pPr algn="ctr">
              <a:defRPr sz="4400" b="0">
                <a:solidFill>
                  <a:schemeClr val="bg1"/>
                </a:solidFill>
                <a:effectLst>
                  <a:outerShdw blurRad="63500" dist="50800" dir="2700000" algn="tl" rotWithShape="0">
                    <a:prstClr val="black">
                      <a:alpha val="50000"/>
                    </a:prstClr>
                  </a:outerShdw>
                </a:effectLst>
              </a:defRPr>
            </a:lvl1pPr>
          </a:lstStyle>
          <a:p>
            <a:r>
              <a:rPr lang="en-US" smtClean="0"/>
              <a:t>Click to edit Master title style</a:t>
            </a:r>
            <a:endParaRPr/>
          </a:p>
        </p:txBody>
      </p:sp>
      <p:sp>
        <p:nvSpPr>
          <p:cNvPr id="3" name="Picture Placeholder 2"/>
          <p:cNvSpPr>
            <a:spLocks noGrp="1"/>
          </p:cNvSpPr>
          <p:nvPr>
            <p:ph type="pic" idx="1"/>
          </p:nvPr>
        </p:nvSpPr>
        <p:spPr>
          <a:xfrm rot="21414040">
            <a:off x="1779080" y="450465"/>
            <a:ext cx="5486400" cy="3626214"/>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vert="horz" lIns="91440" tIns="45720" rIns="91440" bIns="45720" rtlCol="0">
            <a:normAutofit/>
          </a:bodyPr>
          <a:lstStyle>
            <a:lvl1pPr marL="342900" indent="-342900" algn="l" defTabSz="914400" rtl="0" eaLnBrk="1" latinLnBrk="0" hangingPunct="1">
              <a:spcBef>
                <a:spcPts val="2000"/>
              </a:spcBef>
              <a:buFont typeface="Wingdings 2" pitchFamily="18" charset="2"/>
              <a:buNone/>
              <a:defRPr sz="1800" kern="1200">
                <a:solidFill>
                  <a:schemeClr val="bg1"/>
                </a:solidFill>
                <a:effectLst>
                  <a:outerShdw blurRad="63500" dist="50800" dir="2700000" algn="tl" rotWithShape="0">
                    <a:prstClr val="black">
                      <a:alpha val="5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65175" y="5443538"/>
            <a:ext cx="7612063" cy="804862"/>
          </a:xfrm>
        </p:spPr>
        <p:txBody>
          <a:bodyPr>
            <a:normAutofit/>
          </a:bodyPr>
          <a:lstStyle>
            <a:lvl1pPr marL="0" indent="0" algn="ctr">
              <a:spcBef>
                <a:spcPts val="300"/>
              </a:spcBef>
              <a:buNone/>
              <a:defRPr sz="1800">
                <a:effectLst>
                  <a:outerShdw blurRad="63500" dist="50800" dir="2700000" algn="tl" rotWithShape="0">
                    <a:prstClr val="black">
                      <a:alpha val="50000"/>
                    </a:prstClr>
                  </a:outerShdw>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3CD421-F3C8-964A-A7DA-20552B3B5CFA}" type="datetimeFigureOut">
              <a:rPr lang="en-US" smtClean="0"/>
              <a:t>5/24/13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0562FA-0FE7-2046-AA45-2B5D0366C2B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ts val="60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483CD421-F3C8-964A-A7DA-20552B3B5CFA}" type="datetimeFigureOut">
              <a:rPr lang="en-US" smtClean="0"/>
              <a:t>5/24/13</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C40562FA-0FE7-2046-AA45-2B5D0366C2B5}" type="slidenum">
              <a:rPr lang="en-US" smtClean="0"/>
              <a:t>‹#›</a:t>
            </a:fld>
            <a:endParaRPr lang="en-US"/>
          </a:p>
        </p:txBody>
      </p:sp>
      <p:sp>
        <p:nvSpPr>
          <p:cNvPr id="9" name="Picture Placeholder 7"/>
          <p:cNvSpPr>
            <a:spLocks noGrp="1"/>
          </p:cNvSpPr>
          <p:nvPr>
            <p:ph type="pic" sz="quarter" idx="14"/>
          </p:nvPr>
        </p:nvSpPr>
        <p:spPr>
          <a:xfrm rot="307655">
            <a:off x="4082874" y="3187732"/>
            <a:ext cx="4141140" cy="2881378"/>
          </a:xfrm>
          <a:solidFill>
            <a:srgbClr val="FFFFFF">
              <a:shade val="85000"/>
            </a:srgbClr>
          </a:solidFill>
          <a:ln w="38100" cap="sq">
            <a:solidFill>
              <a:srgbClr val="FDFDFD"/>
            </a:solidFill>
            <a:miter lim="800000"/>
          </a:ln>
          <a:effectLst>
            <a:outerShdw blurRad="88900" dist="25400" dir="72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
        <p:nvSpPr>
          <p:cNvPr id="8" name="Picture Placeholder 7"/>
          <p:cNvSpPr>
            <a:spLocks noGrp="1"/>
          </p:cNvSpPr>
          <p:nvPr>
            <p:ph type="pic" sz="quarter" idx="13"/>
          </p:nvPr>
        </p:nvSpPr>
        <p:spPr>
          <a:xfrm rot="21414752">
            <a:off x="4623469" y="338031"/>
            <a:ext cx="4141140" cy="2881378"/>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83CD421-F3C8-964A-A7DA-20552B3B5CFA}" type="datetimeFigureOut">
              <a:rPr lang="en-US" smtClean="0"/>
              <a:t>5/24/13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0562FA-0FE7-2046-AA45-2B5D0366C2B5}"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457200"/>
            <a:ext cx="1497106" cy="581025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96888" y="457200"/>
            <a:ext cx="6513511" cy="581025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83CD421-F3C8-964A-A7DA-20552B3B5CFA}" type="datetimeFigureOut">
              <a:rPr lang="en-US" smtClean="0"/>
              <a:t>5/24/13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0562FA-0FE7-2046-AA45-2B5D0366C2B5}"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51"/>
            <a:ext cx="6400354" cy="1752451"/>
          </a:xfrm>
        </p:spPr>
        <p:txBody>
          <a:bodyPr/>
          <a:lstStyle>
            <a:lvl1pPr marL="0" indent="0" algn="ctr">
              <a:buNone/>
              <a:defRPr/>
            </a:lvl1pPr>
            <a:lvl2pPr marL="321391" indent="0" algn="ctr">
              <a:buNone/>
              <a:defRPr/>
            </a:lvl2pPr>
            <a:lvl3pPr marL="642783" indent="0" algn="ctr">
              <a:buNone/>
              <a:defRPr/>
            </a:lvl3pPr>
            <a:lvl4pPr marL="964174" indent="0" algn="ctr">
              <a:buNone/>
              <a:defRPr/>
            </a:lvl4pPr>
            <a:lvl5pPr marL="1285565" indent="0" algn="ctr">
              <a:buNone/>
              <a:defRPr/>
            </a:lvl5pPr>
            <a:lvl6pPr marL="1606959" indent="0" algn="ctr">
              <a:buNone/>
              <a:defRPr/>
            </a:lvl6pPr>
            <a:lvl7pPr marL="1928348" indent="0" algn="ctr">
              <a:buNone/>
              <a:defRPr/>
            </a:lvl7pPr>
            <a:lvl8pPr marL="2249741" indent="0" algn="ctr">
              <a:buNone/>
              <a:defRPr/>
            </a:lvl8pPr>
            <a:lvl9pPr marL="2571133"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52893495"/>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30265012"/>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391" indent="0">
              <a:buNone/>
              <a:defRPr sz="1300"/>
            </a:lvl2pPr>
            <a:lvl3pPr marL="642783" indent="0">
              <a:buNone/>
              <a:defRPr sz="1100"/>
            </a:lvl3pPr>
            <a:lvl4pPr marL="964174" indent="0">
              <a:buNone/>
              <a:defRPr sz="1000"/>
            </a:lvl4pPr>
            <a:lvl5pPr marL="1285565" indent="0">
              <a:buNone/>
              <a:defRPr sz="1000"/>
            </a:lvl5pPr>
            <a:lvl6pPr marL="1606959" indent="0">
              <a:buNone/>
              <a:defRPr sz="1000"/>
            </a:lvl6pPr>
            <a:lvl7pPr marL="1928348" indent="0">
              <a:buNone/>
              <a:defRPr sz="1000"/>
            </a:lvl7pPr>
            <a:lvl8pPr marL="2249741" indent="0">
              <a:buNone/>
              <a:defRPr sz="1000"/>
            </a:lvl8pPr>
            <a:lvl9pPr marL="2571133" indent="0">
              <a:buNone/>
              <a:defRPr sz="1000"/>
            </a:lvl9pPr>
          </a:lstStyle>
          <a:p>
            <a:pPr lvl="0"/>
            <a:r>
              <a:rPr lang="en-US" smtClean="0"/>
              <a:t>Click to edit Master text styles</a:t>
            </a:r>
          </a:p>
        </p:txBody>
      </p:sp>
    </p:spTree>
    <p:extLst>
      <p:ext uri="{BB962C8B-B14F-4D97-AF65-F5344CB8AC3E}">
        <p14:creationId xmlns:p14="http://schemas.microsoft.com/office/powerpoint/2010/main" val="3444914536"/>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92970" y="1946676"/>
            <a:ext cx="3625453" cy="401835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5578" y="1946676"/>
            <a:ext cx="3625453" cy="401835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3415927"/>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391" indent="0">
              <a:buNone/>
              <a:defRPr sz="1400" b="1"/>
            </a:lvl2pPr>
            <a:lvl3pPr marL="642783" indent="0">
              <a:buNone/>
              <a:defRPr sz="1300" b="1"/>
            </a:lvl3pPr>
            <a:lvl4pPr marL="964174" indent="0">
              <a:buNone/>
              <a:defRPr sz="1100" b="1"/>
            </a:lvl4pPr>
            <a:lvl5pPr marL="1285565" indent="0">
              <a:buNone/>
              <a:defRPr sz="1100" b="1"/>
            </a:lvl5pPr>
            <a:lvl6pPr marL="1606959" indent="0">
              <a:buNone/>
              <a:defRPr sz="1100" b="1"/>
            </a:lvl6pPr>
            <a:lvl7pPr marL="1928348" indent="0">
              <a:buNone/>
              <a:defRPr sz="1100" b="1"/>
            </a:lvl7pPr>
            <a:lvl8pPr marL="2249741" indent="0">
              <a:buNone/>
              <a:defRPr sz="1100" b="1"/>
            </a:lvl8pPr>
            <a:lvl9pPr marL="2571133"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391" indent="0">
              <a:buNone/>
              <a:defRPr sz="1400" b="1"/>
            </a:lvl2pPr>
            <a:lvl3pPr marL="642783" indent="0">
              <a:buNone/>
              <a:defRPr sz="1300" b="1"/>
            </a:lvl3pPr>
            <a:lvl4pPr marL="964174" indent="0">
              <a:buNone/>
              <a:defRPr sz="1100" b="1"/>
            </a:lvl4pPr>
            <a:lvl5pPr marL="1285565" indent="0">
              <a:buNone/>
              <a:defRPr sz="1100" b="1"/>
            </a:lvl5pPr>
            <a:lvl6pPr marL="1606959" indent="0">
              <a:buNone/>
              <a:defRPr sz="1100" b="1"/>
            </a:lvl6pPr>
            <a:lvl7pPr marL="1928348" indent="0">
              <a:buNone/>
              <a:defRPr sz="1100" b="1"/>
            </a:lvl7pPr>
            <a:lvl8pPr marL="2249741" indent="0">
              <a:buNone/>
              <a:defRPr sz="1100" b="1"/>
            </a:lvl8pPr>
            <a:lvl9pPr marL="2571133"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46772975"/>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002952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4884830"/>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1" y="273477"/>
            <a:ext cx="3008189" cy="1161975"/>
          </a:xfrm>
        </p:spPr>
        <p:txBody>
          <a:bodyPr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51" y="1435448"/>
            <a:ext cx="3008189" cy="4690318"/>
          </a:xfrm>
        </p:spPr>
        <p:txBody>
          <a:bodyPr/>
          <a:lstStyle>
            <a:lvl1pPr marL="0" indent="0">
              <a:buNone/>
              <a:defRPr sz="1000"/>
            </a:lvl1pPr>
            <a:lvl2pPr marL="321391" indent="0">
              <a:buNone/>
              <a:defRPr sz="800"/>
            </a:lvl2pPr>
            <a:lvl3pPr marL="642783" indent="0">
              <a:buNone/>
              <a:defRPr sz="700"/>
            </a:lvl3pPr>
            <a:lvl4pPr marL="964174" indent="0">
              <a:buNone/>
              <a:defRPr sz="600"/>
            </a:lvl4pPr>
            <a:lvl5pPr marL="1285565" indent="0">
              <a:buNone/>
              <a:defRPr sz="600"/>
            </a:lvl5pPr>
            <a:lvl6pPr marL="1606959" indent="0">
              <a:buNone/>
              <a:defRPr sz="600"/>
            </a:lvl6pPr>
            <a:lvl7pPr marL="1928348" indent="0">
              <a:buNone/>
              <a:defRPr sz="600"/>
            </a:lvl7pPr>
            <a:lvl8pPr marL="2249741" indent="0">
              <a:buNone/>
              <a:defRPr sz="600"/>
            </a:lvl8pPr>
            <a:lvl9pPr marL="2571133" indent="0">
              <a:buNone/>
              <a:defRPr sz="600"/>
            </a:lvl9pPr>
          </a:lstStyle>
          <a:p>
            <a:pPr lvl="0"/>
            <a:r>
              <a:rPr lang="en-US" smtClean="0"/>
              <a:t>Click to edit Master text styles</a:t>
            </a:r>
          </a:p>
        </p:txBody>
      </p:sp>
    </p:spTree>
    <p:extLst>
      <p:ext uri="{BB962C8B-B14F-4D97-AF65-F5344CB8AC3E}">
        <p14:creationId xmlns:p14="http://schemas.microsoft.com/office/powerpoint/2010/main" val="2371211354"/>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39" y="4800824"/>
            <a:ext cx="5486177" cy="567035"/>
          </a:xfrm>
        </p:spPr>
        <p:txBody>
          <a:bodyPr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39" y="612800"/>
            <a:ext cx="5486177" cy="4114354"/>
          </a:xfrm>
        </p:spPr>
        <p:txBody>
          <a:bodyPr/>
          <a:lstStyle>
            <a:lvl1pPr marL="0" indent="0">
              <a:buNone/>
              <a:defRPr sz="2200"/>
            </a:lvl1pPr>
            <a:lvl2pPr marL="321391" indent="0">
              <a:buNone/>
              <a:defRPr sz="2000"/>
            </a:lvl2pPr>
            <a:lvl3pPr marL="642783" indent="0">
              <a:buNone/>
              <a:defRPr sz="1700"/>
            </a:lvl3pPr>
            <a:lvl4pPr marL="964174" indent="0">
              <a:buNone/>
              <a:defRPr sz="1400"/>
            </a:lvl4pPr>
            <a:lvl5pPr marL="1285565" indent="0">
              <a:buNone/>
              <a:defRPr sz="1400"/>
            </a:lvl5pPr>
            <a:lvl6pPr marL="1606959" indent="0">
              <a:buNone/>
              <a:defRPr sz="1400"/>
            </a:lvl6pPr>
            <a:lvl7pPr marL="1928348" indent="0">
              <a:buNone/>
              <a:defRPr sz="1400"/>
            </a:lvl7pPr>
            <a:lvl8pPr marL="2249741" indent="0">
              <a:buNone/>
              <a:defRPr sz="1400"/>
            </a:lvl8pPr>
            <a:lvl9pPr marL="2571133" indent="0">
              <a:buNone/>
              <a:defRPr sz="14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639" y="5367860"/>
            <a:ext cx="5486177" cy="804788"/>
          </a:xfrm>
        </p:spPr>
        <p:txBody>
          <a:bodyPr/>
          <a:lstStyle>
            <a:lvl1pPr marL="0" indent="0">
              <a:buNone/>
              <a:defRPr sz="1000"/>
            </a:lvl1pPr>
            <a:lvl2pPr marL="321391" indent="0">
              <a:buNone/>
              <a:defRPr sz="800"/>
            </a:lvl2pPr>
            <a:lvl3pPr marL="642783" indent="0">
              <a:buNone/>
              <a:defRPr sz="700"/>
            </a:lvl3pPr>
            <a:lvl4pPr marL="964174" indent="0">
              <a:buNone/>
              <a:defRPr sz="600"/>
            </a:lvl4pPr>
            <a:lvl5pPr marL="1285565" indent="0">
              <a:buNone/>
              <a:defRPr sz="600"/>
            </a:lvl5pPr>
            <a:lvl6pPr marL="1606959" indent="0">
              <a:buNone/>
              <a:defRPr sz="600"/>
            </a:lvl6pPr>
            <a:lvl7pPr marL="1928348" indent="0">
              <a:buNone/>
              <a:defRPr sz="600"/>
            </a:lvl7pPr>
            <a:lvl8pPr marL="2249741" indent="0">
              <a:buNone/>
              <a:defRPr sz="600"/>
            </a:lvl8pPr>
            <a:lvl9pPr marL="2571133" indent="0">
              <a:buNone/>
              <a:defRPr sz="600"/>
            </a:lvl9pPr>
          </a:lstStyle>
          <a:p>
            <a:pPr lvl="0"/>
            <a:r>
              <a:rPr lang="en-US" smtClean="0"/>
              <a:t>Click to edit Master text styles</a:t>
            </a:r>
          </a:p>
        </p:txBody>
      </p:sp>
    </p:spTree>
    <p:extLst>
      <p:ext uri="{BB962C8B-B14F-4D97-AF65-F5344CB8AC3E}">
        <p14:creationId xmlns:p14="http://schemas.microsoft.com/office/powerpoint/2010/main" val="4156766267"/>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37029820"/>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11515" y="178594"/>
            <a:ext cx="1839516" cy="57864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92973" y="178594"/>
            <a:ext cx="5411391" cy="57864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84377961"/>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47"/>
            <a:ext cx="6400354" cy="1752451"/>
          </a:xfrm>
        </p:spPr>
        <p:txBody>
          <a:bodyPr/>
          <a:lstStyle>
            <a:lvl1pPr marL="0" indent="0" algn="ctr">
              <a:buNone/>
              <a:defRPr/>
            </a:lvl1pPr>
            <a:lvl2pPr marL="321457" indent="0" algn="ctr">
              <a:buNone/>
              <a:defRPr/>
            </a:lvl2pPr>
            <a:lvl3pPr marL="642915" indent="0" algn="ctr">
              <a:buNone/>
              <a:defRPr/>
            </a:lvl3pPr>
            <a:lvl4pPr marL="964372" indent="0" algn="ctr">
              <a:buNone/>
              <a:defRPr/>
            </a:lvl4pPr>
            <a:lvl5pPr marL="1285829" indent="0" algn="ctr">
              <a:buNone/>
              <a:defRPr/>
            </a:lvl5pPr>
            <a:lvl6pPr marL="1607287" indent="0" algn="ctr">
              <a:buNone/>
              <a:defRPr/>
            </a:lvl6pPr>
            <a:lvl7pPr marL="1928744" indent="0" algn="ctr">
              <a:buNone/>
              <a:defRPr/>
            </a:lvl7pPr>
            <a:lvl8pPr marL="2250201" indent="0" algn="ctr">
              <a:buNone/>
              <a:defRPr/>
            </a:lvl8pPr>
            <a:lvl9pPr marL="2571659"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540101027"/>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93021512"/>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1"/>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457" indent="0">
              <a:buNone/>
              <a:defRPr sz="1300"/>
            </a:lvl2pPr>
            <a:lvl3pPr marL="642915" indent="0">
              <a:buNone/>
              <a:defRPr sz="1100"/>
            </a:lvl3pPr>
            <a:lvl4pPr marL="964372" indent="0">
              <a:buNone/>
              <a:defRPr sz="1000"/>
            </a:lvl4pPr>
            <a:lvl5pPr marL="1285829" indent="0">
              <a:buNone/>
              <a:defRPr sz="1000"/>
            </a:lvl5pPr>
            <a:lvl6pPr marL="1607287" indent="0">
              <a:buNone/>
              <a:defRPr sz="1000"/>
            </a:lvl6pPr>
            <a:lvl7pPr marL="1928744" indent="0">
              <a:buNone/>
              <a:defRPr sz="1000"/>
            </a:lvl7pPr>
            <a:lvl8pPr marL="2250201" indent="0">
              <a:buNone/>
              <a:defRPr sz="1000"/>
            </a:lvl8pPr>
            <a:lvl9pPr marL="2571659" indent="0">
              <a:buNone/>
              <a:defRPr sz="1000"/>
            </a:lvl9pPr>
          </a:lstStyle>
          <a:p>
            <a:pPr lvl="0"/>
            <a:r>
              <a:rPr lang="en-US" smtClean="0"/>
              <a:t>Click to edit Master text styles</a:t>
            </a:r>
          </a:p>
        </p:txBody>
      </p:sp>
    </p:spTree>
    <p:extLst>
      <p:ext uri="{BB962C8B-B14F-4D97-AF65-F5344CB8AC3E}">
        <p14:creationId xmlns:p14="http://schemas.microsoft.com/office/powerpoint/2010/main" val="225195113"/>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92969" y="1946672"/>
            <a:ext cx="3625453" cy="401835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5578" y="1946672"/>
            <a:ext cx="3625453" cy="401835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19502701"/>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83460903"/>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03262882"/>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67801250"/>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3473"/>
            <a:ext cx="3008189" cy="1161975"/>
          </a:xfrm>
        </p:spPr>
        <p:txBody>
          <a:bodyPr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2"/>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47" y="1435448"/>
            <a:ext cx="3008189" cy="4690318"/>
          </a:xfrm>
        </p:spPr>
        <p:txBody>
          <a:bodyPr/>
          <a:lstStyle>
            <a:lvl1pPr marL="0" indent="0">
              <a:buNone/>
              <a:defRPr sz="1000"/>
            </a:lvl1pPr>
            <a:lvl2pPr marL="321457" indent="0">
              <a:buNone/>
              <a:defRPr sz="800"/>
            </a:lvl2pPr>
            <a:lvl3pPr marL="642915" indent="0">
              <a:buNone/>
              <a:defRPr sz="700"/>
            </a:lvl3pPr>
            <a:lvl4pPr marL="964372" indent="0">
              <a:buNone/>
              <a:defRPr sz="600"/>
            </a:lvl4pPr>
            <a:lvl5pPr marL="1285829" indent="0">
              <a:buNone/>
              <a:defRPr sz="600"/>
            </a:lvl5pPr>
            <a:lvl6pPr marL="1607287" indent="0">
              <a:buNone/>
              <a:defRPr sz="600"/>
            </a:lvl6pPr>
            <a:lvl7pPr marL="1928744" indent="0">
              <a:buNone/>
              <a:defRPr sz="600"/>
            </a:lvl7pPr>
            <a:lvl8pPr marL="2250201" indent="0">
              <a:buNone/>
              <a:defRPr sz="600"/>
            </a:lvl8pPr>
            <a:lvl9pPr marL="2571659" indent="0">
              <a:buNone/>
              <a:defRPr sz="600"/>
            </a:lvl9pPr>
          </a:lstStyle>
          <a:p>
            <a:pPr lvl="0"/>
            <a:r>
              <a:rPr lang="en-US" smtClean="0"/>
              <a:t>Click to edit Master text styles</a:t>
            </a:r>
          </a:p>
        </p:txBody>
      </p:sp>
    </p:spTree>
    <p:extLst>
      <p:ext uri="{BB962C8B-B14F-4D97-AF65-F5344CB8AC3E}">
        <p14:creationId xmlns:p14="http://schemas.microsoft.com/office/powerpoint/2010/main" val="1207053367"/>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35" y="4800824"/>
            <a:ext cx="5486177" cy="567035"/>
          </a:xfrm>
        </p:spPr>
        <p:txBody>
          <a:bodyPr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35" y="612800"/>
            <a:ext cx="5486177" cy="4114354"/>
          </a:xfrm>
        </p:spPr>
        <p:txBody>
          <a:bodyPr/>
          <a:lstStyle>
            <a:lvl1pPr marL="0" indent="0">
              <a:buNone/>
              <a:defRPr sz="2200"/>
            </a:lvl1pPr>
            <a:lvl2pPr marL="321457" indent="0">
              <a:buNone/>
              <a:defRPr sz="2000"/>
            </a:lvl2pPr>
            <a:lvl3pPr marL="642915" indent="0">
              <a:buNone/>
              <a:defRPr sz="1700"/>
            </a:lvl3pPr>
            <a:lvl4pPr marL="964372" indent="0">
              <a:buNone/>
              <a:defRPr sz="1400"/>
            </a:lvl4pPr>
            <a:lvl5pPr marL="1285829" indent="0">
              <a:buNone/>
              <a:defRPr sz="1400"/>
            </a:lvl5pPr>
            <a:lvl6pPr marL="1607287" indent="0">
              <a:buNone/>
              <a:defRPr sz="1400"/>
            </a:lvl6pPr>
            <a:lvl7pPr marL="1928744" indent="0">
              <a:buNone/>
              <a:defRPr sz="1400"/>
            </a:lvl7pPr>
            <a:lvl8pPr marL="2250201" indent="0">
              <a:buNone/>
              <a:defRPr sz="1400"/>
            </a:lvl8pPr>
            <a:lvl9pPr marL="2571659" indent="0">
              <a:buNone/>
              <a:defRPr sz="1400"/>
            </a:lvl9pPr>
          </a:lstStyle>
          <a:p>
            <a:pPr lvl="0"/>
            <a:endParaRPr lang="en-US" noProof="0" smtClean="0">
              <a:sym typeface="Gill Sans" charset="0"/>
            </a:endParaRPr>
          </a:p>
        </p:txBody>
      </p:sp>
      <p:sp>
        <p:nvSpPr>
          <p:cNvPr id="4" name="Text Placeholder 3"/>
          <p:cNvSpPr>
            <a:spLocks noGrp="1"/>
          </p:cNvSpPr>
          <p:nvPr>
            <p:ph type="body" sz="half" idx="2"/>
          </p:nvPr>
        </p:nvSpPr>
        <p:spPr>
          <a:xfrm>
            <a:off x="1792635" y="5367859"/>
            <a:ext cx="5486177" cy="804788"/>
          </a:xfrm>
        </p:spPr>
        <p:txBody>
          <a:bodyPr/>
          <a:lstStyle>
            <a:lvl1pPr marL="0" indent="0">
              <a:buNone/>
              <a:defRPr sz="1000"/>
            </a:lvl1pPr>
            <a:lvl2pPr marL="321457" indent="0">
              <a:buNone/>
              <a:defRPr sz="800"/>
            </a:lvl2pPr>
            <a:lvl3pPr marL="642915" indent="0">
              <a:buNone/>
              <a:defRPr sz="700"/>
            </a:lvl3pPr>
            <a:lvl4pPr marL="964372" indent="0">
              <a:buNone/>
              <a:defRPr sz="600"/>
            </a:lvl4pPr>
            <a:lvl5pPr marL="1285829" indent="0">
              <a:buNone/>
              <a:defRPr sz="600"/>
            </a:lvl5pPr>
            <a:lvl6pPr marL="1607287" indent="0">
              <a:buNone/>
              <a:defRPr sz="600"/>
            </a:lvl6pPr>
            <a:lvl7pPr marL="1928744" indent="0">
              <a:buNone/>
              <a:defRPr sz="600"/>
            </a:lvl7pPr>
            <a:lvl8pPr marL="2250201" indent="0">
              <a:buNone/>
              <a:defRPr sz="600"/>
            </a:lvl8pPr>
            <a:lvl9pPr marL="2571659" indent="0">
              <a:buNone/>
              <a:defRPr sz="600"/>
            </a:lvl9pPr>
          </a:lstStyle>
          <a:p>
            <a:pPr lvl="0"/>
            <a:r>
              <a:rPr lang="en-US" smtClean="0"/>
              <a:t>Click to edit Master text styles</a:t>
            </a:r>
          </a:p>
        </p:txBody>
      </p:sp>
    </p:spTree>
    <p:extLst>
      <p:ext uri="{BB962C8B-B14F-4D97-AF65-F5344CB8AC3E}">
        <p14:creationId xmlns:p14="http://schemas.microsoft.com/office/powerpoint/2010/main" val="3845547327"/>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83229944"/>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11515" y="178594"/>
            <a:ext cx="1839516" cy="57864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92969" y="178594"/>
            <a:ext cx="5411391" cy="57864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43937179"/>
      </p:ext>
    </p:extLst>
  </p:cSld>
  <p:clrMapOvr>
    <a:masterClrMapping/>
  </p:clrMapOvr>
  <p:transition xmlns:p14="http://schemas.microsoft.com/office/powerpoint/2010/mai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90600"/>
            <a:ext cx="8305800" cy="1470025"/>
          </a:xfrm>
        </p:spPr>
        <p:txBody>
          <a:bodyPr/>
          <a:lstStyle>
            <a:lvl1pPr algn="ctr">
              <a:defRPr>
                <a:solidFill>
                  <a:srgbClr val="9DCD4F"/>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2746375"/>
            <a:ext cx="8305800" cy="1752600"/>
          </a:xfrm>
        </p:spPr>
        <p:txBody>
          <a:bodyPr/>
          <a:lstStyle>
            <a:lvl1pPr marL="0" indent="0" algn="ctr">
              <a:buNone/>
              <a:defRPr>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2667000" y="5791200"/>
            <a:ext cx="914400" cy="365125"/>
          </a:xfrm>
        </p:spPr>
        <p:txBody>
          <a:bodyPr/>
          <a:lstStyle>
            <a:lvl1pPr>
              <a:defRPr>
                <a:latin typeface="Verdana" charset="0"/>
                <a:ea typeface="ヒラギノ角ゴ ProN W3" charset="0"/>
                <a:cs typeface="ヒラギノ角ゴ ProN W3" charset="0"/>
              </a:defRPr>
            </a:lvl1pPr>
          </a:lstStyle>
          <a:p>
            <a:pPr>
              <a:defRPr/>
            </a:pPr>
            <a:fld id="{0B73D0AD-1475-5546-978B-6DEC491177B5}" type="datetime1">
              <a:rPr lang="en-US"/>
              <a:pPr>
                <a:defRPr/>
              </a:pPr>
              <a:t>5/24/13</a:t>
            </a:fld>
            <a:endParaRPr lang="en-US"/>
          </a:p>
        </p:txBody>
      </p:sp>
      <p:sp>
        <p:nvSpPr>
          <p:cNvPr id="5" name="Footer Placeholder 4"/>
          <p:cNvSpPr>
            <a:spLocks noGrp="1"/>
          </p:cNvSpPr>
          <p:nvPr>
            <p:ph type="ftr" sz="quarter" idx="11"/>
          </p:nvPr>
        </p:nvSpPr>
        <p:spPr>
          <a:xfrm>
            <a:off x="3581400" y="5791200"/>
            <a:ext cx="2590800" cy="365125"/>
          </a:xfrm>
        </p:spPr>
        <p:txBody>
          <a:bodyPr/>
          <a:lstStyle>
            <a:lvl1pPr>
              <a:defRPr>
                <a:solidFill>
                  <a:srgbClr val="8AAAE1"/>
                </a:solidFill>
              </a:defRPr>
            </a:lvl1pPr>
          </a:lstStyle>
          <a:p>
            <a:pPr>
              <a:defRPr/>
            </a:pPr>
            <a:endParaRPr lang="en-US"/>
          </a:p>
        </p:txBody>
      </p:sp>
      <p:sp>
        <p:nvSpPr>
          <p:cNvPr id="6" name="Slide Number Placeholder 5"/>
          <p:cNvSpPr>
            <a:spLocks noGrp="1"/>
          </p:cNvSpPr>
          <p:nvPr>
            <p:ph type="sldNum" sz="quarter" idx="12"/>
          </p:nvPr>
        </p:nvSpPr>
        <p:spPr>
          <a:xfrm>
            <a:off x="6172200" y="5791200"/>
            <a:ext cx="381000" cy="365125"/>
          </a:xfrm>
        </p:spPr>
        <p:txBody>
          <a:bodyPr/>
          <a:lstStyle>
            <a:lvl1pPr>
              <a:defRPr>
                <a:latin typeface="Verdana" charset="0"/>
                <a:ea typeface="ヒラギノ角ゴ ProN W3" charset="0"/>
                <a:cs typeface="ヒラギノ角ゴ ProN W3" charset="0"/>
              </a:defRPr>
            </a:lvl1pPr>
          </a:lstStyle>
          <a:p>
            <a:pPr>
              <a:defRPr/>
            </a:pPr>
            <a:fld id="{D38B02F5-3A0E-4C43-BE19-6BA065628603}" type="slidenum">
              <a:rPr lang="en-US"/>
              <a:pPr>
                <a:defRPr/>
              </a:pPr>
              <a:t>‹#›</a:t>
            </a:fld>
            <a:endParaRPr lang="en-US"/>
          </a:p>
        </p:txBody>
      </p:sp>
    </p:spTree>
    <p:extLst>
      <p:ext uri="{BB962C8B-B14F-4D97-AF65-F5344CB8AC3E}">
        <p14:creationId xmlns:p14="http://schemas.microsoft.com/office/powerpoint/2010/main" val="18502444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1447800"/>
            <a:ext cx="8686800" cy="487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fld id="{9BE7328A-2BA1-7341-A693-685EA7102837}" type="datetime1">
              <a:rPr lang="en-US"/>
              <a:pPr>
                <a:defRPr/>
              </a:pPr>
              <a:t>5/24/13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F145921D-58B6-1345-ACC0-7B65B613995B}" type="slidenum">
              <a:rPr lang="en-US"/>
              <a:pPr>
                <a:defRPr/>
              </a:pPr>
              <a:t>‹#›</a:t>
            </a:fld>
            <a:endParaRPr lang="en-US"/>
          </a:p>
        </p:txBody>
      </p:sp>
    </p:spTree>
    <p:extLst>
      <p:ext uri="{BB962C8B-B14F-4D97-AF65-F5344CB8AC3E}">
        <p14:creationId xmlns:p14="http://schemas.microsoft.com/office/powerpoint/2010/main" val="39481249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4406900"/>
            <a:ext cx="8610600" cy="1362075"/>
          </a:xfrm>
        </p:spPr>
        <p:txBody>
          <a:bodyPr anchor="t"/>
          <a:lstStyle>
            <a:lvl1pPr algn="l">
              <a:defRPr sz="4000" b="1" cap="all">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04800" y="2906713"/>
            <a:ext cx="8610600" cy="1500187"/>
          </a:xfrm>
        </p:spPr>
        <p:txBody>
          <a:bodyPr anchor="b"/>
          <a:lstStyle>
            <a:lvl1pPr marL="0" indent="0">
              <a:buNone/>
              <a:defRPr sz="2000">
                <a:solidFill>
                  <a:schemeClr val="tx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solidFill>
                  <a:srgbClr val="506F1F"/>
                </a:solidFill>
                <a:latin typeface="Verdana" charset="0"/>
                <a:ea typeface="ヒラギノ角ゴ ProN W3" charset="0"/>
                <a:cs typeface="ヒラギノ角ゴ ProN W3" charset="0"/>
              </a:defRPr>
            </a:lvl1pPr>
          </a:lstStyle>
          <a:p>
            <a:pPr>
              <a:defRPr/>
            </a:pPr>
            <a:fld id="{4FF47C27-E8E9-8649-B361-26A21D94A0C3}" type="datetime1">
              <a:rPr lang="en-US"/>
              <a:pPr>
                <a:defRPr/>
              </a:pPr>
              <a:t>5/24/13</a:t>
            </a:fld>
            <a:endParaRPr lang="en-US"/>
          </a:p>
        </p:txBody>
      </p:sp>
      <p:sp>
        <p:nvSpPr>
          <p:cNvPr id="5" name="Footer Placeholder 4"/>
          <p:cNvSpPr>
            <a:spLocks noGrp="1"/>
          </p:cNvSpPr>
          <p:nvPr>
            <p:ph type="ftr" sz="quarter" idx="11"/>
          </p:nvPr>
        </p:nvSpPr>
        <p:spPr/>
        <p:txBody>
          <a:bodyPr/>
          <a:lstStyle>
            <a:lvl1pPr>
              <a:defRPr>
                <a:solidFill>
                  <a:srgbClr val="9DCD4F">
                    <a:lumMod val="50000"/>
                  </a:srgb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506F1F"/>
                </a:solidFill>
                <a:latin typeface="Verdana" charset="0"/>
                <a:ea typeface="ヒラギノ角ゴ ProN W3" charset="0"/>
                <a:cs typeface="ヒラギノ角ゴ ProN W3" charset="0"/>
              </a:defRPr>
            </a:lvl1pPr>
          </a:lstStyle>
          <a:p>
            <a:pPr>
              <a:defRPr/>
            </a:pPr>
            <a:fld id="{BB2582F3-B871-3F4A-B72C-BB53C4ACD3A5}" type="slidenum">
              <a:rPr lang="en-US"/>
              <a:pPr>
                <a:defRPr/>
              </a:pPr>
              <a:t>‹#›</a:t>
            </a:fld>
            <a:endParaRPr lang="en-US"/>
          </a:p>
        </p:txBody>
      </p:sp>
    </p:spTree>
    <p:extLst>
      <p:ext uri="{BB962C8B-B14F-4D97-AF65-F5344CB8AC3E}">
        <p14:creationId xmlns:p14="http://schemas.microsoft.com/office/powerpoint/2010/main" val="31080701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600200"/>
            <a:ext cx="42672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2672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fld id="{0EF8C554-CFCF-B040-B228-25EE196DA045}" type="datetime1">
              <a:rPr lang="en-US"/>
              <a:pPr>
                <a:defRPr/>
              </a:pPr>
              <a:t>5/24/13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2856DAE5-4C3F-774C-BEAB-A2F367F9CD60}" type="slidenum">
              <a:rPr lang="en-US"/>
              <a:pPr>
                <a:defRPr/>
              </a:pPr>
              <a:t>‹#›</a:t>
            </a:fld>
            <a:endParaRPr lang="en-US"/>
          </a:p>
        </p:txBody>
      </p:sp>
    </p:spTree>
    <p:extLst>
      <p:ext uri="{BB962C8B-B14F-4D97-AF65-F5344CB8AC3E}">
        <p14:creationId xmlns:p14="http://schemas.microsoft.com/office/powerpoint/2010/main" val="22227125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 y="1535113"/>
            <a:ext cx="42687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28600" y="2174874"/>
            <a:ext cx="4268788" cy="4149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2703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4"/>
            <a:ext cx="4270375" cy="4149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3"/>
          <p:cNvSpPr>
            <a:spLocks noGrp="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fld id="{D4D08448-6B4B-CA4E-9F86-604378DF01E7}" type="datetime1">
              <a:rPr lang="en-US"/>
              <a:pPr>
                <a:defRPr/>
              </a:pPr>
              <a:t>5/24/13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6DCB1013-B677-3941-8982-0A78B5B97784}" type="slidenum">
              <a:rPr lang="en-US"/>
              <a:pPr>
                <a:defRPr/>
              </a:pPr>
              <a:t>‹#›</a:t>
            </a:fld>
            <a:endParaRPr lang="en-US"/>
          </a:p>
        </p:txBody>
      </p:sp>
    </p:spTree>
    <p:extLst>
      <p:ext uri="{BB962C8B-B14F-4D97-AF65-F5344CB8AC3E}">
        <p14:creationId xmlns:p14="http://schemas.microsoft.com/office/powerpoint/2010/main" val="38243860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fld id="{95058972-CA14-7E4E-B963-4EE3C3973D92}" type="datetime1">
              <a:rPr lang="en-US"/>
              <a:pPr>
                <a:defRPr/>
              </a:pPr>
              <a:t>5/24/13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C455F2F8-8E1F-F744-8E2A-9F84E6AC3C81}" type="slidenum">
              <a:rPr lang="en-US"/>
              <a:pPr>
                <a:defRPr/>
              </a:pPr>
              <a:t>‹#›</a:t>
            </a:fld>
            <a:endParaRPr lang="en-US"/>
          </a:p>
        </p:txBody>
      </p:sp>
    </p:spTree>
    <p:extLst>
      <p:ext uri="{BB962C8B-B14F-4D97-AF65-F5344CB8AC3E}">
        <p14:creationId xmlns:p14="http://schemas.microsoft.com/office/powerpoint/2010/main" val="35142326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fld id="{B8AB2FED-02D8-AF4A-A2FE-8BCE82E21D2A}" type="datetime1">
              <a:rPr lang="en-US"/>
              <a:pPr>
                <a:defRPr/>
              </a:pPr>
              <a:t>5/24/13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F7A17037-62FC-3846-B458-801D0E55656E}" type="slidenum">
              <a:rPr lang="en-US"/>
              <a:pPr>
                <a:defRPr/>
              </a:pPr>
              <a:t>‹#›</a:t>
            </a:fld>
            <a:endParaRPr lang="en-US"/>
          </a:p>
        </p:txBody>
      </p:sp>
    </p:spTree>
    <p:extLst>
      <p:ext uri="{BB962C8B-B14F-4D97-AF65-F5344CB8AC3E}">
        <p14:creationId xmlns:p14="http://schemas.microsoft.com/office/powerpoint/2010/main" val="36889465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273050"/>
            <a:ext cx="32369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3403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600" y="1435100"/>
            <a:ext cx="3236913" cy="4691063"/>
          </a:xfrm>
        </p:spPr>
        <p:txBody>
          <a:bodyPr/>
          <a:lstStyle>
            <a:lvl1pPr marL="0" indent="0">
              <a:buNone/>
              <a:defRPr sz="1400">
                <a:solidFill>
                  <a:schemeClr val="accent3">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3"/>
          <p:cNvSpPr>
            <a:spLocks noGrp="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fld id="{EB31BB4A-B4A9-3749-9763-AE2CEB6DE521}" type="datetime1">
              <a:rPr lang="en-US"/>
              <a:pPr>
                <a:defRPr/>
              </a:pPr>
              <a:t>5/24/13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C0639E65-868E-A942-8ED8-77C2CF492627}" type="slidenum">
              <a:rPr lang="en-US"/>
              <a:pPr>
                <a:defRPr/>
              </a:pPr>
              <a:t>‹#›</a:t>
            </a:fld>
            <a:endParaRPr lang="en-US"/>
          </a:p>
        </p:txBody>
      </p:sp>
    </p:spTree>
    <p:extLst>
      <p:ext uri="{BB962C8B-B14F-4D97-AF65-F5344CB8AC3E}">
        <p14:creationId xmlns:p14="http://schemas.microsoft.com/office/powerpoint/2010/main" val="42219238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1"/>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tx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lvl1pPr>
              <a:defRPr>
                <a:solidFill>
                  <a:srgbClr val="506F1F"/>
                </a:solidFill>
                <a:latin typeface="Verdana" charset="0"/>
                <a:ea typeface="ヒラギノ角ゴ ProN W3" charset="0"/>
                <a:cs typeface="ヒラギノ角ゴ ProN W3" charset="0"/>
              </a:defRPr>
            </a:lvl1pPr>
          </a:lstStyle>
          <a:p>
            <a:pPr>
              <a:defRPr/>
            </a:pPr>
            <a:fld id="{37F87162-0DDE-F749-A6B0-B5FD3B76D1A3}" type="datetime1">
              <a:rPr lang="en-US"/>
              <a:pPr>
                <a:defRPr/>
              </a:pPr>
              <a:t>5/24/13</a:t>
            </a:fld>
            <a:endParaRPr lang="en-US"/>
          </a:p>
        </p:txBody>
      </p:sp>
      <p:sp>
        <p:nvSpPr>
          <p:cNvPr id="6" name="Footer Placeholder 5"/>
          <p:cNvSpPr>
            <a:spLocks noGrp="1"/>
          </p:cNvSpPr>
          <p:nvPr>
            <p:ph type="ftr" sz="quarter" idx="11"/>
          </p:nvPr>
        </p:nvSpPr>
        <p:spPr/>
        <p:txBody>
          <a:bodyPr/>
          <a:lstStyle>
            <a:lvl1pPr>
              <a:defRPr>
                <a:solidFill>
                  <a:srgbClr val="506F1F"/>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rgbClr val="506F1F"/>
                </a:solidFill>
                <a:latin typeface="Verdana" charset="0"/>
                <a:ea typeface="ヒラギノ角ゴ ProN W3" charset="0"/>
                <a:cs typeface="ヒラギノ角ゴ ProN W3" charset="0"/>
              </a:defRPr>
            </a:lvl1pPr>
          </a:lstStyle>
          <a:p>
            <a:pPr>
              <a:defRPr/>
            </a:pPr>
            <a:fld id="{77602C2E-1ED8-4241-9808-0C42A6EE5EE9}" type="slidenum">
              <a:rPr lang="en-US"/>
              <a:pPr>
                <a:defRPr/>
              </a:pPr>
              <a:t>‹#›</a:t>
            </a:fld>
            <a:endParaRPr lang="en-US"/>
          </a:p>
        </p:txBody>
      </p:sp>
    </p:spTree>
    <p:extLst>
      <p:ext uri="{BB962C8B-B14F-4D97-AF65-F5344CB8AC3E}">
        <p14:creationId xmlns:p14="http://schemas.microsoft.com/office/powerpoint/2010/main" val="15712621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fld id="{99EE8289-F7F5-3341-9AFA-04B278CF098F}" type="datetime1">
              <a:rPr lang="en-US"/>
              <a:pPr>
                <a:defRPr/>
              </a:pPr>
              <a:t>5/24/13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323B0009-03C7-3849-A7B6-D8DA3C6E469B}" type="slidenum">
              <a:rPr lang="en-US"/>
              <a:pPr>
                <a:defRPr/>
              </a:pPr>
              <a:t>‹#›</a:t>
            </a:fld>
            <a:endParaRPr lang="en-US"/>
          </a:p>
        </p:txBody>
      </p:sp>
    </p:spTree>
    <p:extLst>
      <p:ext uri="{BB962C8B-B14F-4D97-AF65-F5344CB8AC3E}">
        <p14:creationId xmlns:p14="http://schemas.microsoft.com/office/powerpoint/2010/main" val="40437139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fld id="{5B10A3E9-0C2C-FF4E-A8C5-F6FC0617CED6}" type="datetime1">
              <a:rPr lang="en-US"/>
              <a:pPr>
                <a:defRPr/>
              </a:pPr>
              <a:t>5/24/13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AD0A7B61-7AFB-4C4D-919E-D33220FB537C}" type="slidenum">
              <a:rPr lang="en-US"/>
              <a:pPr>
                <a:defRPr/>
              </a:pPr>
              <a:t>‹#›</a:t>
            </a:fld>
            <a:endParaRPr lang="en-US"/>
          </a:p>
        </p:txBody>
      </p:sp>
    </p:spTree>
    <p:extLst>
      <p:ext uri="{BB962C8B-B14F-4D97-AF65-F5344CB8AC3E}">
        <p14:creationId xmlns:p14="http://schemas.microsoft.com/office/powerpoint/2010/main" val="23903710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060FCB0C-8B95-7B49-8E76-498C726250F5}" type="slidenum">
              <a:rPr lang="en-US"/>
              <a:pPr>
                <a:defRPr/>
              </a:pPr>
              <a:t>‹#›</a:t>
            </a:fld>
            <a:endParaRPr lang="en-US"/>
          </a:p>
        </p:txBody>
      </p:sp>
    </p:spTree>
    <p:extLst>
      <p:ext uri="{BB962C8B-B14F-4D97-AF65-F5344CB8AC3E}">
        <p14:creationId xmlns:p14="http://schemas.microsoft.com/office/powerpoint/2010/main" val="27862569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CAC8844A-32A4-C648-9A5B-6BAC16DF65E4}" type="slidenum">
              <a:rPr lang="en-US"/>
              <a:pPr>
                <a:defRPr/>
              </a:pPr>
              <a:t>‹#›</a:t>
            </a:fld>
            <a:endParaRPr lang="en-US"/>
          </a:p>
        </p:txBody>
      </p:sp>
    </p:spTree>
    <p:extLst>
      <p:ext uri="{BB962C8B-B14F-4D97-AF65-F5344CB8AC3E}">
        <p14:creationId xmlns:p14="http://schemas.microsoft.com/office/powerpoint/2010/main" val="34247502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28EDBB2C-F82E-A145-9708-EF03E85374CC}" type="slidenum">
              <a:rPr lang="en-US"/>
              <a:pPr>
                <a:defRPr/>
              </a:pPr>
              <a:t>‹#›</a:t>
            </a:fld>
            <a:endParaRPr lang="en-US"/>
          </a:p>
        </p:txBody>
      </p:sp>
    </p:spTree>
    <p:extLst>
      <p:ext uri="{BB962C8B-B14F-4D97-AF65-F5344CB8AC3E}">
        <p14:creationId xmlns:p14="http://schemas.microsoft.com/office/powerpoint/2010/main" val="31212526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754BB544-BD61-674C-B8D1-D0205DF22580}" type="slidenum">
              <a:rPr lang="en-US"/>
              <a:pPr>
                <a:defRPr/>
              </a:pPr>
              <a:t>‹#›</a:t>
            </a:fld>
            <a:endParaRPr lang="en-US"/>
          </a:p>
        </p:txBody>
      </p:sp>
    </p:spTree>
    <p:extLst>
      <p:ext uri="{BB962C8B-B14F-4D97-AF65-F5344CB8AC3E}">
        <p14:creationId xmlns:p14="http://schemas.microsoft.com/office/powerpoint/2010/main" val="12466946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E35CC4B7-D25F-E541-93EE-52EF7A35DDE9}" type="slidenum">
              <a:rPr lang="en-US"/>
              <a:pPr>
                <a:defRPr/>
              </a:pPr>
              <a:t>‹#›</a:t>
            </a:fld>
            <a:endParaRPr lang="en-US"/>
          </a:p>
        </p:txBody>
      </p:sp>
    </p:spTree>
    <p:extLst>
      <p:ext uri="{BB962C8B-B14F-4D97-AF65-F5344CB8AC3E}">
        <p14:creationId xmlns:p14="http://schemas.microsoft.com/office/powerpoint/2010/main" val="19164743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18352615-C694-D045-A168-6478AFF73B73}" type="slidenum">
              <a:rPr lang="en-US"/>
              <a:pPr>
                <a:defRPr/>
              </a:pPr>
              <a:t>‹#›</a:t>
            </a:fld>
            <a:endParaRPr lang="en-US"/>
          </a:p>
        </p:txBody>
      </p:sp>
    </p:spTree>
    <p:extLst>
      <p:ext uri="{BB962C8B-B14F-4D97-AF65-F5344CB8AC3E}">
        <p14:creationId xmlns:p14="http://schemas.microsoft.com/office/powerpoint/2010/main" val="21492319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AFDC26C0-1613-054C-BBC1-C097A70EF43B}" type="slidenum">
              <a:rPr lang="en-US"/>
              <a:pPr>
                <a:defRPr/>
              </a:pPr>
              <a:t>‹#›</a:t>
            </a:fld>
            <a:endParaRPr lang="en-US"/>
          </a:p>
        </p:txBody>
      </p:sp>
    </p:spTree>
    <p:extLst>
      <p:ext uri="{BB962C8B-B14F-4D97-AF65-F5344CB8AC3E}">
        <p14:creationId xmlns:p14="http://schemas.microsoft.com/office/powerpoint/2010/main" val="36653423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B3865502-7B6D-5F48-90A0-5E1E3BB6223D}" type="slidenum">
              <a:rPr lang="en-US"/>
              <a:pPr>
                <a:defRPr/>
              </a:pPr>
              <a:t>‹#›</a:t>
            </a:fld>
            <a:endParaRPr lang="en-US"/>
          </a:p>
        </p:txBody>
      </p:sp>
    </p:spTree>
    <p:extLst>
      <p:ext uri="{BB962C8B-B14F-4D97-AF65-F5344CB8AC3E}">
        <p14:creationId xmlns:p14="http://schemas.microsoft.com/office/powerpoint/2010/main" val="41258230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425C7485-8748-2A46-9A02-7F965E7447AC}" type="slidenum">
              <a:rPr lang="en-US"/>
              <a:pPr>
                <a:defRPr/>
              </a:pPr>
              <a:t>‹#›</a:t>
            </a:fld>
            <a:endParaRPr lang="en-US"/>
          </a:p>
        </p:txBody>
      </p:sp>
    </p:spTree>
    <p:extLst>
      <p:ext uri="{BB962C8B-B14F-4D97-AF65-F5344CB8AC3E}">
        <p14:creationId xmlns:p14="http://schemas.microsoft.com/office/powerpoint/2010/main" val="4936924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B8062857-076C-E94C-9D77-7C1AF454B98F}" type="slidenum">
              <a:rPr lang="en-US"/>
              <a:pPr>
                <a:defRPr/>
              </a:pPr>
              <a:t>‹#›</a:t>
            </a:fld>
            <a:endParaRPr lang="en-US"/>
          </a:p>
        </p:txBody>
      </p:sp>
    </p:spTree>
    <p:extLst>
      <p:ext uri="{BB962C8B-B14F-4D97-AF65-F5344CB8AC3E}">
        <p14:creationId xmlns:p14="http://schemas.microsoft.com/office/powerpoint/2010/main" val="2326533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Verdana" charset="0"/>
                <a:ea typeface="ヒラギノ角ゴ ProN W3" charset="0"/>
                <a:cs typeface="ヒラギノ角ゴ ProN W3"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Verdana" charset="0"/>
                <a:ea typeface="ヒラギノ角ゴ ProN W3" charset="0"/>
                <a:cs typeface="ヒラギノ角ゴ ProN W3" charset="0"/>
              </a:defRPr>
            </a:lvl1pPr>
          </a:lstStyle>
          <a:p>
            <a:pPr>
              <a:defRPr/>
            </a:pPr>
            <a:fld id="{60F45B64-7B71-CE47-A8C9-8A2A772A478A}" type="slidenum">
              <a:rPr lang="en-US"/>
              <a:pPr>
                <a:defRPr/>
              </a:pPr>
              <a:t>‹#›</a:t>
            </a:fld>
            <a:endParaRPr lang="en-US"/>
          </a:p>
        </p:txBody>
      </p:sp>
    </p:spTree>
    <p:extLst>
      <p:ext uri="{BB962C8B-B14F-4D97-AF65-F5344CB8AC3E}">
        <p14:creationId xmlns:p14="http://schemas.microsoft.com/office/powerpoint/2010/main" val="20307333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2" Type="http://schemas.openxmlformats.org/officeDocument/2006/relationships/theme" Target="../theme/theme2.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6.xml"/><Relationship Id="rId12" Type="http://schemas.openxmlformats.org/officeDocument/2006/relationships/theme" Target="../theme/theme4.xml"/><Relationship Id="rId13" Type="http://schemas.openxmlformats.org/officeDocument/2006/relationships/image" Target="../media/image11.jpeg"/><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7.xml"/><Relationship Id="rId12" Type="http://schemas.openxmlformats.org/officeDocument/2006/relationships/theme" Target="../theme/theme5.xml"/><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5174" y="79468"/>
            <a:ext cx="7612063" cy="1417638"/>
          </a:xfrm>
          <a:prstGeom prst="rect">
            <a:avLst/>
          </a:prstGeom>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765175" y="2070846"/>
            <a:ext cx="7612064" cy="418203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483CD421-F3C8-964A-A7DA-20552B3B5CFA}" type="datetimeFigureOut">
              <a:rPr lang="en-US" smtClean="0"/>
              <a:t>5/24/13</a:t>
            </a:fld>
            <a:endParaRPr lang="en-US"/>
          </a:p>
        </p:txBody>
      </p:sp>
      <p:sp>
        <p:nvSpPr>
          <p:cNvPr id="5" name="Footer Placeholder 4"/>
          <p:cNvSpPr>
            <a:spLocks noGrp="1"/>
          </p:cNvSpPr>
          <p:nvPr>
            <p:ph type="ftr" sz="quarter" idx="3"/>
          </p:nvPr>
        </p:nvSpPr>
        <p:spPr>
          <a:xfrm>
            <a:off x="443753" y="6356350"/>
            <a:ext cx="28956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200">
                <a:solidFill>
                  <a:schemeClr val="bg1"/>
                </a:solidFill>
              </a:defRPr>
            </a:lvl1pPr>
          </a:lstStyle>
          <a:p>
            <a:fld id="{C40562FA-0FE7-2046-AA45-2B5D0366C2B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 id="2147483996" r:id="rId13"/>
  </p:sldLayoutIdLst>
  <p:txStyles>
    <p:title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p:titleStyle>
    <p:bodyStyle>
      <a:lvl1pPr marL="342900" indent="-342900" algn="l" defTabSz="914400" rtl="0" eaLnBrk="1" latinLnBrk="0" hangingPunct="1">
        <a:spcBef>
          <a:spcPts val="2000"/>
        </a:spcBef>
        <a:buFont typeface="Wingdings 2" pitchFamily="18" charset="2"/>
        <a:buChar char=""/>
        <a:defRPr sz="2400" kern="1200">
          <a:solidFill>
            <a:schemeClr val="bg1"/>
          </a:solidFill>
          <a:effectLst>
            <a:outerShdw blurRad="63500" dist="50800" dir="2700000" algn="tl" rotWithShape="0">
              <a:prstClr val="black">
                <a:alpha val="50000"/>
              </a:prstClr>
            </a:outerShdw>
          </a:effectLst>
          <a:latin typeface="+mn-lt"/>
          <a:ea typeface="+mn-ea"/>
          <a:cs typeface="+mn-cs"/>
        </a:defRPr>
      </a:lvl1pPr>
      <a:lvl2pPr marL="685800" indent="-336550" algn="l" defTabSz="914400" rtl="0" eaLnBrk="1" latinLnBrk="0" hangingPunct="1">
        <a:spcBef>
          <a:spcPts val="600"/>
        </a:spcBef>
        <a:buFont typeface="Wingdings 2" pitchFamily="18" charset="2"/>
        <a:buChar char=""/>
        <a:defRPr sz="2200" kern="1200">
          <a:solidFill>
            <a:schemeClr val="bg1"/>
          </a:solidFill>
          <a:effectLst>
            <a:outerShdw blurRad="63500" dist="50800" dir="2700000" algn="tl" rotWithShape="0">
              <a:prstClr val="black">
                <a:alpha val="50000"/>
              </a:prstClr>
            </a:outerShdw>
          </a:effectLst>
          <a:latin typeface="+mn-lt"/>
          <a:ea typeface="+mn-ea"/>
          <a:cs typeface="+mn-cs"/>
        </a:defRPr>
      </a:lvl2pPr>
      <a:lvl3pPr marL="1035050" indent="-349250" algn="l" defTabSz="914400" rtl="0" eaLnBrk="1" latinLnBrk="0" hangingPunct="1">
        <a:spcBef>
          <a:spcPts val="600"/>
        </a:spcBef>
        <a:buFont typeface="Wingdings 2" pitchFamily="18" charset="2"/>
        <a:buChar char=""/>
        <a:defRPr sz="2000" kern="1200">
          <a:solidFill>
            <a:schemeClr val="bg1"/>
          </a:solidFill>
          <a:effectLst>
            <a:outerShdw blurRad="63500" dist="50800" dir="2700000" algn="tl" rotWithShape="0">
              <a:prstClr val="black">
                <a:alpha val="50000"/>
              </a:prstClr>
            </a:outerShdw>
          </a:effectLst>
          <a:latin typeface="+mn-lt"/>
          <a:ea typeface="+mn-ea"/>
          <a:cs typeface="+mn-cs"/>
        </a:defRPr>
      </a:lvl3pPr>
      <a:lvl4pPr marL="1371600" indent="-3365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4pPr>
      <a:lvl5pPr marL="1720850" indent="-3492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5pPr>
      <a:lvl6pPr marL="20558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6pPr>
      <a:lvl7pPr marL="23987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7pPr>
      <a:lvl8pPr marL="2743200"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8pPr>
      <a:lvl9pPr marL="3087688" indent="-344488" algn="l" defTabSz="914400" rtl="0" eaLnBrk="1" latinLnBrk="0" hangingPunct="1">
        <a:spcBef>
          <a:spcPct val="20000"/>
        </a:spcBef>
        <a:buFont typeface="Wingdings 2" pitchFamily="18" charset="2"/>
        <a:buChar char=""/>
        <a:defRPr lang="en-US" sz="1800" kern="1200" dirty="0">
          <a:solidFill>
            <a:schemeClr val="bg1"/>
          </a:solidFill>
          <a:effectLst>
            <a:outerShdw blurRad="63500" dist="50800" dir="2700000" algn="tl" rotWithShape="0">
              <a:prstClr val="black">
                <a:alpha val="5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893763" y="179388"/>
            <a:ext cx="7358062" cy="171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09" tIns="35709" rIns="35709" bIns="35709" numCol="1" anchor="ctr" anchorCtr="0" compatLnSpc="1">
            <a:prstTxWarp prst="textNoShape">
              <a:avLst/>
            </a:prstTxWarp>
          </a:bodyPr>
          <a:lstStyle/>
          <a:p>
            <a:pPr lvl="0"/>
            <a:r>
              <a:rPr lang="en-US">
                <a:sym typeface="Gill Sans" charset="0"/>
              </a:rPr>
              <a:t>Click to edit Master title style</a:t>
            </a:r>
          </a:p>
        </p:txBody>
      </p:sp>
      <p:sp>
        <p:nvSpPr>
          <p:cNvPr id="2050" name="Rectangle 2"/>
          <p:cNvSpPr>
            <a:spLocks noGrp="1" noChangeArrowheads="1"/>
          </p:cNvSpPr>
          <p:nvPr>
            <p:ph type="body" idx="1"/>
          </p:nvPr>
        </p:nvSpPr>
        <p:spPr bwMode="auto">
          <a:xfrm>
            <a:off x="893763" y="1946275"/>
            <a:ext cx="7358062" cy="4019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09" tIns="35709" rIns="35709" bIns="35709"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Lst>
  <p:transition xmlns:p14="http://schemas.microsoft.com/office/powerpoint/2010/main"/>
  <p:txStyles>
    <p:titleStyle>
      <a:lvl1pPr algn="ctr" rtl="0" eaLnBrk="0" fontAlgn="base" hangingPunct="0">
        <a:spcBef>
          <a:spcPct val="0"/>
        </a:spcBef>
        <a:spcAft>
          <a:spcPct val="0"/>
        </a:spcAft>
        <a:defRPr sz="5900">
          <a:solidFill>
            <a:schemeClr val="tx1"/>
          </a:solidFill>
          <a:latin typeface="+mj-lt"/>
          <a:ea typeface="+mj-ea"/>
          <a:cs typeface="+mj-cs"/>
          <a:sym typeface="Gill Sans" charset="0"/>
        </a:defRPr>
      </a:lvl1pPr>
      <a:lvl2pPr algn="ctr" rtl="0" eaLnBrk="0" fontAlgn="base" hangingPunct="0">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5pPr>
      <a:lvl6pPr marL="321391" algn="ctr" rtl="0" fontAlgn="base">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6pPr>
      <a:lvl7pPr marL="642783" algn="ctr" rtl="0" fontAlgn="base">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7pPr>
      <a:lvl8pPr marL="964174" algn="ctr" rtl="0" fontAlgn="base">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8pPr>
      <a:lvl9pPr marL="1285565" algn="ctr" rtl="0" fontAlgn="base">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9pPr>
    </p:titleStyle>
    <p:bodyStyle>
      <a:lvl1pPr marL="588963"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mn-cs"/>
          <a:sym typeface="Gill Sans" charset="0"/>
        </a:defRPr>
      </a:lvl1pPr>
      <a:lvl2pPr marL="900113"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mn-cs"/>
          <a:sym typeface="Gill Sans" charset="0"/>
        </a:defRPr>
      </a:lvl2pPr>
      <a:lvl3pPr marL="1212850"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mn-cs"/>
          <a:sym typeface="Gill Sans" charset="0"/>
        </a:defRPr>
      </a:lvl3pPr>
      <a:lvl4pPr marL="1525588"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mn-cs"/>
          <a:sym typeface="Gill Sans" charset="0"/>
        </a:defRPr>
      </a:lvl4pPr>
      <a:lvl5pPr marL="1838325"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mn-cs"/>
          <a:sym typeface="Gill Sans" charset="0"/>
        </a:defRPr>
      </a:lvl5pPr>
      <a:lvl6pPr marL="2160465" indent="-401739" algn="l" rtl="0" fontAlgn="base">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6pPr>
      <a:lvl7pPr marL="2481857" indent="-401739" algn="l" rtl="0" fontAlgn="base">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7pPr>
      <a:lvl8pPr marL="2803248" indent="-401739" algn="l" rtl="0" fontAlgn="base">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8pPr>
      <a:lvl9pPr marL="3124640" indent="-401739" algn="l" rtl="0" fontAlgn="base">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9pPr>
    </p:bodyStyle>
    <p:otherStyle>
      <a:defPPr>
        <a:defRPr lang="en-US"/>
      </a:defPPr>
      <a:lvl1pPr marL="0" algn="l" defTabSz="321391" rtl="0" eaLnBrk="1" latinLnBrk="0" hangingPunct="1">
        <a:defRPr sz="1300" kern="1200">
          <a:solidFill>
            <a:schemeClr val="tx1"/>
          </a:solidFill>
          <a:latin typeface="+mn-lt"/>
          <a:ea typeface="+mn-ea"/>
          <a:cs typeface="+mn-cs"/>
        </a:defRPr>
      </a:lvl1pPr>
      <a:lvl2pPr marL="321391" algn="l" defTabSz="321391" rtl="0" eaLnBrk="1" latinLnBrk="0" hangingPunct="1">
        <a:defRPr sz="1300" kern="1200">
          <a:solidFill>
            <a:schemeClr val="tx1"/>
          </a:solidFill>
          <a:latin typeface="+mn-lt"/>
          <a:ea typeface="+mn-ea"/>
          <a:cs typeface="+mn-cs"/>
        </a:defRPr>
      </a:lvl2pPr>
      <a:lvl3pPr marL="642783" algn="l" defTabSz="321391" rtl="0" eaLnBrk="1" latinLnBrk="0" hangingPunct="1">
        <a:defRPr sz="1300" kern="1200">
          <a:solidFill>
            <a:schemeClr val="tx1"/>
          </a:solidFill>
          <a:latin typeface="+mn-lt"/>
          <a:ea typeface="+mn-ea"/>
          <a:cs typeface="+mn-cs"/>
        </a:defRPr>
      </a:lvl3pPr>
      <a:lvl4pPr marL="964174" algn="l" defTabSz="321391" rtl="0" eaLnBrk="1" latinLnBrk="0" hangingPunct="1">
        <a:defRPr sz="1300" kern="1200">
          <a:solidFill>
            <a:schemeClr val="tx1"/>
          </a:solidFill>
          <a:latin typeface="+mn-lt"/>
          <a:ea typeface="+mn-ea"/>
          <a:cs typeface="+mn-cs"/>
        </a:defRPr>
      </a:lvl4pPr>
      <a:lvl5pPr marL="1285565" algn="l" defTabSz="321391" rtl="0" eaLnBrk="1" latinLnBrk="0" hangingPunct="1">
        <a:defRPr sz="1300" kern="1200">
          <a:solidFill>
            <a:schemeClr val="tx1"/>
          </a:solidFill>
          <a:latin typeface="+mn-lt"/>
          <a:ea typeface="+mn-ea"/>
          <a:cs typeface="+mn-cs"/>
        </a:defRPr>
      </a:lvl5pPr>
      <a:lvl6pPr marL="1606959" algn="l" defTabSz="321391" rtl="0" eaLnBrk="1" latinLnBrk="0" hangingPunct="1">
        <a:defRPr sz="1300" kern="1200">
          <a:solidFill>
            <a:schemeClr val="tx1"/>
          </a:solidFill>
          <a:latin typeface="+mn-lt"/>
          <a:ea typeface="+mn-ea"/>
          <a:cs typeface="+mn-cs"/>
        </a:defRPr>
      </a:lvl6pPr>
      <a:lvl7pPr marL="1928348" algn="l" defTabSz="321391" rtl="0" eaLnBrk="1" latinLnBrk="0" hangingPunct="1">
        <a:defRPr sz="1300" kern="1200">
          <a:solidFill>
            <a:schemeClr val="tx1"/>
          </a:solidFill>
          <a:latin typeface="+mn-lt"/>
          <a:ea typeface="+mn-ea"/>
          <a:cs typeface="+mn-cs"/>
        </a:defRPr>
      </a:lvl7pPr>
      <a:lvl8pPr marL="2249741" algn="l" defTabSz="321391" rtl="0" eaLnBrk="1" latinLnBrk="0" hangingPunct="1">
        <a:defRPr sz="1300" kern="1200">
          <a:solidFill>
            <a:schemeClr val="tx1"/>
          </a:solidFill>
          <a:latin typeface="+mn-lt"/>
          <a:ea typeface="+mn-ea"/>
          <a:cs typeface="+mn-cs"/>
        </a:defRPr>
      </a:lvl8pPr>
      <a:lvl9pPr marL="2571133" algn="l" defTabSz="321391"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893763" y="179388"/>
            <a:ext cx="7358062" cy="171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7" tIns="35717" rIns="35717" bIns="35717" numCol="1" anchor="ctr" anchorCtr="0" compatLnSpc="1">
            <a:prstTxWarp prst="textNoShape">
              <a:avLst/>
            </a:prstTxWarp>
          </a:bodyPr>
          <a:lstStyle/>
          <a:p>
            <a:pPr lvl="0"/>
            <a:r>
              <a:rPr lang="en-US">
                <a:sym typeface="Gill Sans" charset="0"/>
              </a:rPr>
              <a:t>Click to edit Master title style</a:t>
            </a:r>
          </a:p>
        </p:txBody>
      </p:sp>
      <p:sp>
        <p:nvSpPr>
          <p:cNvPr id="2050" name="Rectangle 2"/>
          <p:cNvSpPr>
            <a:spLocks noGrp="1" noChangeArrowheads="1"/>
          </p:cNvSpPr>
          <p:nvPr>
            <p:ph type="body" idx="1"/>
          </p:nvPr>
        </p:nvSpPr>
        <p:spPr bwMode="auto">
          <a:xfrm>
            <a:off x="893763" y="1946275"/>
            <a:ext cx="7358062" cy="4017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35717" tIns="35717" rIns="35717" bIns="35717"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Lst>
  <p:transition xmlns:p14="http://schemas.microsoft.com/office/powerpoint/2010/main"/>
  <p:txStyles>
    <p:titleStyle>
      <a:lvl1pPr algn="ctr" rtl="0" eaLnBrk="0" fontAlgn="base" hangingPunct="0">
        <a:spcBef>
          <a:spcPct val="0"/>
        </a:spcBef>
        <a:spcAft>
          <a:spcPct val="0"/>
        </a:spcAft>
        <a:defRPr sz="5900">
          <a:solidFill>
            <a:schemeClr val="tx1"/>
          </a:solidFill>
          <a:latin typeface="+mj-lt"/>
          <a:ea typeface="+mj-ea"/>
          <a:cs typeface="+mj-cs"/>
          <a:sym typeface="Gill Sans" charset="0"/>
        </a:defRPr>
      </a:lvl1pPr>
      <a:lvl2pPr algn="ctr" rtl="0" eaLnBrk="0" fontAlgn="base" hangingPunct="0">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5pPr>
      <a:lvl6pPr marL="321457" algn="ctr" rtl="0" fontAlgn="base">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6pPr>
      <a:lvl7pPr marL="642915" algn="ctr" rtl="0" fontAlgn="base">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7pPr>
      <a:lvl8pPr marL="964372" algn="ctr" rtl="0" fontAlgn="base">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8pPr>
      <a:lvl9pPr marL="1285829" algn="ctr" rtl="0" fontAlgn="base">
        <a:spcBef>
          <a:spcPct val="0"/>
        </a:spcBef>
        <a:spcAft>
          <a:spcPct val="0"/>
        </a:spcAft>
        <a:defRPr sz="5900">
          <a:solidFill>
            <a:schemeClr val="tx1"/>
          </a:solidFill>
          <a:latin typeface="Gill Sans" charset="0"/>
          <a:ea typeface="ヒラギノ角ゴ ProN W3" charset="0"/>
          <a:cs typeface="ヒラギノ角ゴ ProN W3" charset="0"/>
          <a:sym typeface="Gill Sans" charset="0"/>
        </a:defRPr>
      </a:lvl9pPr>
    </p:titleStyle>
    <p:bodyStyle>
      <a:lvl1pPr marL="588963"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mn-cs"/>
          <a:sym typeface="Gill Sans" charset="0"/>
        </a:defRPr>
      </a:lvl1pPr>
      <a:lvl2pPr marL="901700"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mn-cs"/>
          <a:sym typeface="Gill Sans" charset="0"/>
        </a:defRPr>
      </a:lvl2pPr>
      <a:lvl3pPr marL="1212850"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mn-cs"/>
          <a:sym typeface="Gill Sans" charset="0"/>
        </a:defRPr>
      </a:lvl3pPr>
      <a:lvl4pPr marL="1525588"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mn-cs"/>
          <a:sym typeface="Gill Sans" charset="0"/>
        </a:defRPr>
      </a:lvl4pPr>
      <a:lvl5pPr marL="1838325"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mn-cs"/>
          <a:sym typeface="Gill Sans" charset="0"/>
        </a:defRPr>
      </a:lvl5pPr>
      <a:lvl6pPr marL="2160908" indent="-401822" algn="l" rtl="0" fontAlgn="base">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6pPr>
      <a:lvl7pPr marL="2482365" indent="-401822" algn="l" rtl="0" fontAlgn="base">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7pPr>
      <a:lvl8pPr marL="2803822" indent="-401822" algn="l" rtl="0" fontAlgn="base">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8pPr>
      <a:lvl9pPr marL="3125280" indent="-401822" algn="l" rtl="0" fontAlgn="base">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9pPr>
    </p:bodyStyle>
    <p:otherStyle>
      <a:defPPr>
        <a:defRPr lang="en-US"/>
      </a:defPPr>
      <a:lvl1pPr marL="0" algn="l" defTabSz="321457" rtl="0" eaLnBrk="1" latinLnBrk="0" hangingPunct="1">
        <a:defRPr sz="1300" kern="1200">
          <a:solidFill>
            <a:schemeClr val="tx1"/>
          </a:solidFill>
          <a:latin typeface="+mn-lt"/>
          <a:ea typeface="+mn-ea"/>
          <a:cs typeface="+mn-cs"/>
        </a:defRPr>
      </a:lvl1pPr>
      <a:lvl2pPr marL="321457" algn="l" defTabSz="321457" rtl="0" eaLnBrk="1" latinLnBrk="0" hangingPunct="1">
        <a:defRPr sz="1300" kern="1200">
          <a:solidFill>
            <a:schemeClr val="tx1"/>
          </a:solidFill>
          <a:latin typeface="+mn-lt"/>
          <a:ea typeface="+mn-ea"/>
          <a:cs typeface="+mn-cs"/>
        </a:defRPr>
      </a:lvl2pPr>
      <a:lvl3pPr marL="642915" algn="l" defTabSz="321457" rtl="0" eaLnBrk="1" latinLnBrk="0" hangingPunct="1">
        <a:defRPr sz="1300" kern="1200">
          <a:solidFill>
            <a:schemeClr val="tx1"/>
          </a:solidFill>
          <a:latin typeface="+mn-lt"/>
          <a:ea typeface="+mn-ea"/>
          <a:cs typeface="+mn-cs"/>
        </a:defRPr>
      </a:lvl3pPr>
      <a:lvl4pPr marL="964372" algn="l" defTabSz="321457" rtl="0" eaLnBrk="1" latinLnBrk="0" hangingPunct="1">
        <a:defRPr sz="1300" kern="1200">
          <a:solidFill>
            <a:schemeClr val="tx1"/>
          </a:solidFill>
          <a:latin typeface="+mn-lt"/>
          <a:ea typeface="+mn-ea"/>
          <a:cs typeface="+mn-cs"/>
        </a:defRPr>
      </a:lvl4pPr>
      <a:lvl5pPr marL="1285829" algn="l" defTabSz="321457" rtl="0" eaLnBrk="1" latinLnBrk="0" hangingPunct="1">
        <a:defRPr sz="1300" kern="1200">
          <a:solidFill>
            <a:schemeClr val="tx1"/>
          </a:solidFill>
          <a:latin typeface="+mn-lt"/>
          <a:ea typeface="+mn-ea"/>
          <a:cs typeface="+mn-cs"/>
        </a:defRPr>
      </a:lvl5pPr>
      <a:lvl6pPr marL="1607287" algn="l" defTabSz="321457" rtl="0" eaLnBrk="1" latinLnBrk="0" hangingPunct="1">
        <a:defRPr sz="1300" kern="1200">
          <a:solidFill>
            <a:schemeClr val="tx1"/>
          </a:solidFill>
          <a:latin typeface="+mn-lt"/>
          <a:ea typeface="+mn-ea"/>
          <a:cs typeface="+mn-cs"/>
        </a:defRPr>
      </a:lvl6pPr>
      <a:lvl7pPr marL="1928744" algn="l" defTabSz="321457" rtl="0" eaLnBrk="1" latinLnBrk="0" hangingPunct="1">
        <a:defRPr sz="1300" kern="1200">
          <a:solidFill>
            <a:schemeClr val="tx1"/>
          </a:solidFill>
          <a:latin typeface="+mn-lt"/>
          <a:ea typeface="+mn-ea"/>
          <a:cs typeface="+mn-cs"/>
        </a:defRPr>
      </a:lvl7pPr>
      <a:lvl8pPr marL="2250201" algn="l" defTabSz="321457" rtl="0" eaLnBrk="1" latinLnBrk="0" hangingPunct="1">
        <a:defRPr sz="1300" kern="1200">
          <a:solidFill>
            <a:schemeClr val="tx1"/>
          </a:solidFill>
          <a:latin typeface="+mn-lt"/>
          <a:ea typeface="+mn-ea"/>
          <a:cs typeface="+mn-cs"/>
        </a:defRPr>
      </a:lvl8pPr>
      <a:lvl9pPr marL="2571659" algn="l" defTabSz="321457" rtl="0" eaLnBrk="1" latinLnBrk="0" hangingPunct="1">
        <a:defRPr sz="13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5058" name="Title Placeholder 1"/>
          <p:cNvSpPr>
            <a:spLocks noGrp="1"/>
          </p:cNvSpPr>
          <p:nvPr>
            <p:ph type="title"/>
          </p:nvPr>
        </p:nvSpPr>
        <p:spPr bwMode="auto">
          <a:xfrm>
            <a:off x="228600" y="274638"/>
            <a:ext cx="8686800" cy="109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5059" name="Text Placeholder 2"/>
          <p:cNvSpPr>
            <a:spLocks noGrp="1"/>
          </p:cNvSpPr>
          <p:nvPr>
            <p:ph type="body" idx="1"/>
          </p:nvPr>
        </p:nvSpPr>
        <p:spPr bwMode="auto">
          <a:xfrm>
            <a:off x="228600" y="1447800"/>
            <a:ext cx="8686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0" y="6340475"/>
            <a:ext cx="9144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AAAE1"/>
                </a:solidFill>
                <a:latin typeface="Arial" charset="0"/>
                <a:ea typeface="ヒラギノ角ゴ Pro W3" charset="-128"/>
                <a:cs typeface="ヒラギノ角ゴ Pro W3" charset="-128"/>
              </a:defRPr>
            </a:lvl1pPr>
          </a:lstStyle>
          <a:p>
            <a:pPr defTabSz="914400" fontAlgn="base">
              <a:spcBef>
                <a:spcPct val="0"/>
              </a:spcBef>
              <a:spcAft>
                <a:spcPct val="0"/>
              </a:spcAft>
              <a:defRPr/>
            </a:pPr>
            <a:fld id="{AE299C04-9A28-144A-90C1-A47D58F00903}" type="datetime1">
              <a:rPr lang="en-US">
                <a:sym typeface="Verdana" charset="0"/>
              </a:rPr>
              <a:pPr defTabSz="914400" fontAlgn="base">
                <a:spcBef>
                  <a:spcPct val="0"/>
                </a:spcBef>
                <a:spcAft>
                  <a:spcPct val="0"/>
                </a:spcAft>
                <a:defRPr/>
              </a:pPr>
              <a:t>5/24/13</a:t>
            </a:fld>
            <a:endParaRPr lang="en-US">
              <a:sym typeface="Verdana" charset="0"/>
            </a:endParaRPr>
          </a:p>
        </p:txBody>
      </p:sp>
      <p:sp>
        <p:nvSpPr>
          <p:cNvPr id="5" name="Footer Placeholder 4"/>
          <p:cNvSpPr>
            <a:spLocks noGrp="1"/>
          </p:cNvSpPr>
          <p:nvPr>
            <p:ph type="ftr" sz="quarter" idx="3"/>
          </p:nvPr>
        </p:nvSpPr>
        <p:spPr>
          <a:xfrm>
            <a:off x="5486400" y="6340475"/>
            <a:ext cx="3048000" cy="365125"/>
          </a:xfrm>
          <a:prstGeom prst="rect">
            <a:avLst/>
          </a:prstGeom>
        </p:spPr>
        <p:txBody>
          <a:bodyPr vert="horz" lIns="91440" tIns="45720" rIns="91440" bIns="45720" rtlCol="0" anchor="ctr"/>
          <a:lstStyle>
            <a:lvl1pPr algn="ctr" fontAlgn="auto">
              <a:spcBef>
                <a:spcPts val="0"/>
              </a:spcBef>
              <a:spcAft>
                <a:spcPts val="0"/>
              </a:spcAft>
              <a:defRPr sz="1200">
                <a:solidFill>
                  <a:srgbClr val="1D3C70">
                    <a:lumMod val="40000"/>
                    <a:lumOff val="60000"/>
                  </a:srgbClr>
                </a:solidFill>
                <a:latin typeface="Arial"/>
                <a:ea typeface="+mn-ea"/>
                <a:cs typeface="+mn-cs"/>
              </a:defRPr>
            </a:lvl1pPr>
          </a:lstStyle>
          <a:p>
            <a:pPr defTabSz="914400">
              <a:defRPr/>
            </a:pPr>
            <a:endParaRPr lang="en-US">
              <a:sym typeface="Verdana" charset="0"/>
            </a:endParaRPr>
          </a:p>
        </p:txBody>
      </p:sp>
      <p:sp>
        <p:nvSpPr>
          <p:cNvPr id="6" name="Slide Number Placeholder 5"/>
          <p:cNvSpPr>
            <a:spLocks noGrp="1"/>
          </p:cNvSpPr>
          <p:nvPr>
            <p:ph type="sldNum" sz="quarter" idx="4"/>
          </p:nvPr>
        </p:nvSpPr>
        <p:spPr>
          <a:xfrm>
            <a:off x="8534400" y="6340475"/>
            <a:ext cx="3810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AAAE1"/>
                </a:solidFill>
                <a:latin typeface="Arial" charset="0"/>
                <a:ea typeface="ヒラギノ角ゴ Pro W3" charset="-128"/>
                <a:cs typeface="ヒラギノ角ゴ Pro W3" charset="-128"/>
              </a:defRPr>
            </a:lvl1pPr>
          </a:lstStyle>
          <a:p>
            <a:pPr defTabSz="914400" fontAlgn="base">
              <a:spcBef>
                <a:spcPct val="0"/>
              </a:spcBef>
              <a:spcAft>
                <a:spcPct val="0"/>
              </a:spcAft>
              <a:defRPr/>
            </a:pPr>
            <a:fld id="{2870F69A-A690-3248-9BF0-3A5E9E3D5776}" type="slidenum">
              <a:rPr lang="en-US">
                <a:sym typeface="Verdana" charset="0"/>
              </a:rPr>
              <a:pPr defTabSz="914400" fontAlgn="base">
                <a:spcBef>
                  <a:spcPct val="0"/>
                </a:spcBef>
                <a:spcAft>
                  <a:spcPct val="0"/>
                </a:spcAft>
                <a:defRPr/>
              </a:pPr>
              <a:t>‹#›</a:t>
            </a:fld>
            <a:endParaRPr lang="en-US">
              <a:sym typeface="Verdana" charset="0"/>
            </a:endParaRPr>
          </a:p>
        </p:txBody>
      </p:sp>
    </p:spTree>
    <p:extLst>
      <p:ext uri="{BB962C8B-B14F-4D97-AF65-F5344CB8AC3E}">
        <p14:creationId xmlns:p14="http://schemas.microsoft.com/office/powerpoint/2010/main" val="2979715466"/>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Lst>
  <p:txStyles>
    <p:titleStyle>
      <a:lvl1pPr algn="l" rtl="0" eaLnBrk="0" fontAlgn="base" hangingPunct="0">
        <a:spcBef>
          <a:spcPct val="0"/>
        </a:spcBef>
        <a:spcAft>
          <a:spcPct val="0"/>
        </a:spcAft>
        <a:defRPr sz="4400" b="1" kern="1200">
          <a:solidFill>
            <a:srgbClr val="9DCD4F"/>
          </a:solidFill>
          <a:latin typeface="+mj-lt"/>
          <a:ea typeface="ＭＳ Ｐゴシック" charset="-128"/>
          <a:cs typeface="ＭＳ Ｐゴシック" charset="-128"/>
        </a:defRPr>
      </a:lvl1pPr>
      <a:lvl2pPr algn="l" rtl="0" eaLnBrk="0" fontAlgn="base" hangingPunct="0">
        <a:spcBef>
          <a:spcPct val="0"/>
        </a:spcBef>
        <a:spcAft>
          <a:spcPct val="0"/>
        </a:spcAft>
        <a:defRPr sz="4400" b="1">
          <a:solidFill>
            <a:srgbClr val="9DCD4F"/>
          </a:solidFill>
          <a:latin typeface="Arial" charset="0"/>
          <a:ea typeface="ＭＳ Ｐゴシック" charset="-128"/>
          <a:cs typeface="ＭＳ Ｐゴシック" charset="-128"/>
        </a:defRPr>
      </a:lvl2pPr>
      <a:lvl3pPr algn="l" rtl="0" eaLnBrk="0" fontAlgn="base" hangingPunct="0">
        <a:spcBef>
          <a:spcPct val="0"/>
        </a:spcBef>
        <a:spcAft>
          <a:spcPct val="0"/>
        </a:spcAft>
        <a:defRPr sz="4400" b="1">
          <a:solidFill>
            <a:srgbClr val="9DCD4F"/>
          </a:solidFill>
          <a:latin typeface="Arial" charset="0"/>
          <a:ea typeface="ＭＳ Ｐゴシック" charset="-128"/>
          <a:cs typeface="ＭＳ Ｐゴシック" charset="-128"/>
        </a:defRPr>
      </a:lvl3pPr>
      <a:lvl4pPr algn="l" rtl="0" eaLnBrk="0" fontAlgn="base" hangingPunct="0">
        <a:spcBef>
          <a:spcPct val="0"/>
        </a:spcBef>
        <a:spcAft>
          <a:spcPct val="0"/>
        </a:spcAft>
        <a:defRPr sz="4400" b="1">
          <a:solidFill>
            <a:srgbClr val="9DCD4F"/>
          </a:solidFill>
          <a:latin typeface="Arial" charset="0"/>
          <a:ea typeface="ＭＳ Ｐゴシック" charset="-128"/>
          <a:cs typeface="ＭＳ Ｐゴシック" charset="-128"/>
        </a:defRPr>
      </a:lvl4pPr>
      <a:lvl5pPr algn="l" rtl="0" eaLnBrk="0" fontAlgn="base" hangingPunct="0">
        <a:spcBef>
          <a:spcPct val="0"/>
        </a:spcBef>
        <a:spcAft>
          <a:spcPct val="0"/>
        </a:spcAft>
        <a:defRPr sz="4400" b="1">
          <a:solidFill>
            <a:srgbClr val="9DCD4F"/>
          </a:solidFill>
          <a:latin typeface="Arial" charset="0"/>
          <a:ea typeface="ＭＳ Ｐゴシック" charset="-128"/>
          <a:cs typeface="ＭＳ Ｐゴシック" charset="-128"/>
        </a:defRPr>
      </a:lvl5pPr>
      <a:lvl6pPr marL="457200" algn="l" rtl="0" fontAlgn="base">
        <a:spcBef>
          <a:spcPct val="0"/>
        </a:spcBef>
        <a:spcAft>
          <a:spcPct val="0"/>
        </a:spcAft>
        <a:defRPr sz="4400" b="1">
          <a:solidFill>
            <a:srgbClr val="80D044"/>
          </a:solidFill>
          <a:latin typeface="Arial" charset="0"/>
        </a:defRPr>
      </a:lvl6pPr>
      <a:lvl7pPr marL="914400" algn="l" rtl="0" fontAlgn="base">
        <a:spcBef>
          <a:spcPct val="0"/>
        </a:spcBef>
        <a:spcAft>
          <a:spcPct val="0"/>
        </a:spcAft>
        <a:defRPr sz="4400" b="1">
          <a:solidFill>
            <a:srgbClr val="80D044"/>
          </a:solidFill>
          <a:latin typeface="Arial" charset="0"/>
        </a:defRPr>
      </a:lvl7pPr>
      <a:lvl8pPr marL="1371600" algn="l" rtl="0" fontAlgn="base">
        <a:spcBef>
          <a:spcPct val="0"/>
        </a:spcBef>
        <a:spcAft>
          <a:spcPct val="0"/>
        </a:spcAft>
        <a:defRPr sz="4400" b="1">
          <a:solidFill>
            <a:srgbClr val="80D044"/>
          </a:solidFill>
          <a:latin typeface="Arial" charset="0"/>
        </a:defRPr>
      </a:lvl8pPr>
      <a:lvl9pPr marL="1828800" algn="l" rtl="0" fontAlgn="base">
        <a:spcBef>
          <a:spcPct val="0"/>
        </a:spcBef>
        <a:spcAft>
          <a:spcPct val="0"/>
        </a:spcAft>
        <a:defRPr sz="4400" b="1">
          <a:solidFill>
            <a:srgbClr val="80D044"/>
          </a:solidFill>
          <a:latin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bg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chemeClr val="bg1"/>
          </a:solidFill>
          <a:latin typeface="+mn-lt"/>
          <a:ea typeface="ＭＳ Ｐゴシック" charset="-128"/>
          <a:cs typeface="ＭＳ Ｐゴシック" charset="-128"/>
        </a:defRPr>
      </a:lvl2pPr>
      <a:lvl3pPr marL="1143000" indent="-228600" algn="l" rtl="0" eaLnBrk="0" fontAlgn="base" hangingPunct="0">
        <a:spcBef>
          <a:spcPct val="20000"/>
        </a:spcBef>
        <a:spcAft>
          <a:spcPct val="0"/>
        </a:spcAft>
        <a:buFont typeface="Courier New" charset="0"/>
        <a:buChar char="o"/>
        <a:defRPr sz="2400" kern="1200">
          <a:solidFill>
            <a:schemeClr val="bg1"/>
          </a:solidFill>
          <a:latin typeface="+mn-lt"/>
          <a:ea typeface="ＭＳ Ｐゴシック" charset="-128"/>
          <a:cs typeface="ＭＳ Ｐゴシック" charset="-128"/>
        </a:defRPr>
      </a:lvl3pPr>
      <a:lvl4pPr marL="1600200" indent="-228600" algn="l" rtl="0" eaLnBrk="0" fontAlgn="base" hangingPunct="0">
        <a:spcBef>
          <a:spcPct val="20000"/>
        </a:spcBef>
        <a:spcAft>
          <a:spcPct val="0"/>
        </a:spcAft>
        <a:buFont typeface="Arial" charset="0"/>
        <a:buChar char="–"/>
        <a:defRPr sz="2000" kern="1200">
          <a:solidFill>
            <a:schemeClr val="bg1"/>
          </a:solidFill>
          <a:latin typeface="+mn-lt"/>
          <a:ea typeface="ＭＳ Ｐゴシック" charset="-128"/>
          <a:cs typeface="ＭＳ Ｐゴシック" charset="-128"/>
        </a:defRPr>
      </a:lvl4pPr>
      <a:lvl5pPr marL="2057400" indent="-228600" algn="l" rtl="0" eaLnBrk="0" fontAlgn="base" hangingPunct="0">
        <a:spcBef>
          <a:spcPct val="20000"/>
        </a:spcBef>
        <a:spcAft>
          <a:spcPct val="0"/>
        </a:spcAft>
        <a:buFont typeface="Arial" charset="0"/>
        <a:buChar char="»"/>
        <a:defRPr sz="2000" kern="1200">
          <a:solidFill>
            <a:schemeClr val="bg1"/>
          </a:solidFill>
          <a:latin typeface="+mn-lt"/>
          <a:ea typeface="ＭＳ Ｐゴシック" charset="-128"/>
          <a:cs typeface="ＭＳ Ｐゴシック"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734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ea typeface="ヒラギノ角ゴ Pro W3" charset="-128"/>
                <a:cs typeface="ヒラギノ角ゴ Pro W3" charset="-128"/>
              </a:defRPr>
            </a:lvl1pPr>
          </a:lstStyle>
          <a:p>
            <a:pPr defTabSz="914400" fontAlgn="base">
              <a:spcBef>
                <a:spcPct val="0"/>
              </a:spcBef>
              <a:spcAft>
                <a:spcPct val="0"/>
              </a:spcAft>
              <a:defRPr/>
            </a:pPr>
            <a:endParaRPr lang="en-US">
              <a:sym typeface="Verdana"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ヒラギノ角ゴ Pro W3" charset="-128"/>
                <a:cs typeface="ヒラギノ角ゴ Pro W3" charset="-128"/>
              </a:defRPr>
            </a:lvl1pPr>
          </a:lstStyle>
          <a:p>
            <a:pPr defTabSz="914400" fontAlgn="base">
              <a:spcBef>
                <a:spcPct val="0"/>
              </a:spcBef>
              <a:spcAft>
                <a:spcPct val="0"/>
              </a:spcAft>
              <a:defRPr/>
            </a:pPr>
            <a:endParaRPr lang="en-US">
              <a:sym typeface="Verdana"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ea typeface="ヒラギノ角ゴ Pro W3" charset="-128"/>
                <a:cs typeface="ヒラギノ角ゴ Pro W3" charset="-128"/>
              </a:defRPr>
            </a:lvl1pPr>
          </a:lstStyle>
          <a:p>
            <a:pPr defTabSz="914400" fontAlgn="base">
              <a:spcBef>
                <a:spcPct val="0"/>
              </a:spcBef>
              <a:spcAft>
                <a:spcPct val="0"/>
              </a:spcAft>
              <a:defRPr/>
            </a:pPr>
            <a:fld id="{D7633BA5-D38E-C049-A171-5284EF0BE352}" type="slidenum">
              <a:rPr lang="en-US">
                <a:sym typeface="Verdana" charset="0"/>
              </a:rPr>
              <a:pPr defTabSz="914400" fontAlgn="base">
                <a:spcBef>
                  <a:spcPct val="0"/>
                </a:spcBef>
                <a:spcAft>
                  <a:spcPct val="0"/>
                </a:spcAft>
                <a:defRPr/>
              </a:pPr>
              <a:t>‹#›</a:t>
            </a:fld>
            <a:endParaRPr lang="en-US">
              <a:sym typeface="Verdana" charset="0"/>
            </a:endParaRPr>
          </a:p>
        </p:txBody>
      </p:sp>
    </p:spTree>
    <p:extLst>
      <p:ext uri="{BB962C8B-B14F-4D97-AF65-F5344CB8AC3E}">
        <p14:creationId xmlns:p14="http://schemas.microsoft.com/office/powerpoint/2010/main" val="1581873082"/>
      </p:ext>
    </p:extLst>
  </p:cSld>
  <p:clrMap bg1="lt1" tx1="dk1" bg2="lt2" tx2="dk2" accent1="accent1" accent2="accent2" accent3="accent3" accent4="accent4" accent5="accent5" accent6="accent6" hlink="hlink" folHlink="folHlink"/>
  <p:sldLayoutIdLst>
    <p:sldLayoutId id="2147484046" r:id="rId1"/>
    <p:sldLayoutId id="2147484047" r:id="rId2"/>
    <p:sldLayoutId id="2147484048" r:id="rId3"/>
    <p:sldLayoutId id="2147484049" r:id="rId4"/>
    <p:sldLayoutId id="2147484050" r:id="rId5"/>
    <p:sldLayoutId id="2147484051" r:id="rId6"/>
    <p:sldLayoutId id="2147484052" r:id="rId7"/>
    <p:sldLayoutId id="2147484053" r:id="rId8"/>
    <p:sldLayoutId id="2147484054" r:id="rId9"/>
    <p:sldLayoutId id="2147484055" r:id="rId10"/>
    <p:sldLayoutId id="2147484056"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4.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5.tiff"/><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jpg"/><Relationship Id="rId3" Type="http://schemas.openxmlformats.org/officeDocument/2006/relationships/image" Target="../media/image1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7.tif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tiff"/><Relationship Id="rId4" Type="http://schemas.openxmlformats.org/officeDocument/2006/relationships/image" Target="../media/image30.tiff"/><Relationship Id="rId5" Type="http://schemas.openxmlformats.org/officeDocument/2006/relationships/image" Target="../media/image31.tiff"/><Relationship Id="rId6" Type="http://schemas.openxmlformats.org/officeDocument/2006/relationships/image" Target="../media/image32.tiff"/><Relationship Id="rId7" Type="http://schemas.openxmlformats.org/officeDocument/2006/relationships/image" Target="../media/image33.tiff"/><Relationship Id="rId1" Type="http://schemas.openxmlformats.org/officeDocument/2006/relationships/slideLayout" Target="../slideLayouts/slideLayout2.xml"/><Relationship Id="rId2" Type="http://schemas.openxmlformats.org/officeDocument/2006/relationships/image" Target="../media/image28.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g"/></Relationships>
</file>

<file path=ppt/slides/_rels/slide30.xml.rels><?xml version="1.0" encoding="UTF-8" standalone="yes"?>
<Relationships xmlns="http://schemas.openxmlformats.org/package/2006/relationships"><Relationship Id="rId3" Type="http://schemas.openxmlformats.org/officeDocument/2006/relationships/image" Target="../media/image41.tiff"/><Relationship Id="rId4" Type="http://schemas.openxmlformats.org/officeDocument/2006/relationships/image" Target="../media/image42.tiff"/><Relationship Id="rId5" Type="http://schemas.openxmlformats.org/officeDocument/2006/relationships/image" Target="../media/image43.jpg"/><Relationship Id="rId1" Type="http://schemas.openxmlformats.org/officeDocument/2006/relationships/slideLayout" Target="../slideLayouts/slideLayout8.xml"/><Relationship Id="rId2" Type="http://schemas.openxmlformats.org/officeDocument/2006/relationships/image" Target="../media/image40.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4.tiff"/><Relationship Id="rId3" Type="http://schemas.openxmlformats.org/officeDocument/2006/relationships/image" Target="../media/image45.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6.tiff"/><Relationship Id="rId3" Type="http://schemas.openxmlformats.org/officeDocument/2006/relationships/image" Target="../media/image47.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xml"/><Relationship Id="rId3" Type="http://schemas.openxmlformats.org/officeDocument/2006/relationships/image" Target="../media/image4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tif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2.tif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3.tif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4.tif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tif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9.tiff"/><Relationship Id="rId3" Type="http://schemas.openxmlformats.org/officeDocument/2006/relationships/image" Target="../media/image60.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jpg"/><Relationship Id="rId3" Type="http://schemas.openxmlformats.org/officeDocument/2006/relationships/image" Target="../media/image33.tif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2.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63.jpg"/></Relationships>
</file>

<file path=ppt/slides/_rels/slide58.xml.rels><?xml version="1.0" encoding="UTF-8" standalone="yes"?>
<Relationships xmlns="http://schemas.openxmlformats.org/package/2006/relationships"><Relationship Id="rId3" Type="http://schemas.openxmlformats.org/officeDocument/2006/relationships/image" Target="../media/image65.jpg"/><Relationship Id="rId4" Type="http://schemas.openxmlformats.org/officeDocument/2006/relationships/image" Target="../media/image66.jpg"/><Relationship Id="rId5" Type="http://schemas.openxmlformats.org/officeDocument/2006/relationships/image" Target="../media/image67.jpg"/><Relationship Id="rId1" Type="http://schemas.openxmlformats.org/officeDocument/2006/relationships/slideLayout" Target="../slideLayouts/slideLayout26.xml"/><Relationship Id="rId2" Type="http://schemas.openxmlformats.org/officeDocument/2006/relationships/image" Target="../media/image64.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68.tif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jpg"/></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diagramData" Target="../diagrams/data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3776" y="4430323"/>
            <a:ext cx="7196328" cy="653851"/>
          </a:xfrm>
        </p:spPr>
        <p:txBody>
          <a:bodyPr/>
          <a:lstStyle/>
          <a:p>
            <a:r>
              <a:rPr lang="en-US" dirty="0" smtClean="0"/>
              <a:t/>
            </a:r>
            <a:br>
              <a:rPr lang="en-US" dirty="0" smtClean="0"/>
            </a:br>
            <a:r>
              <a:rPr lang="en-US" dirty="0"/>
              <a:t/>
            </a:r>
            <a:br>
              <a:rPr lang="en-US" dirty="0"/>
            </a:br>
            <a:r>
              <a:rPr lang="en-US" dirty="0" smtClean="0"/>
              <a:t>Social Media  2013</a:t>
            </a:r>
            <a:br>
              <a:rPr lang="en-US" dirty="0" smtClean="0"/>
            </a:br>
            <a:r>
              <a:rPr lang="en-US" dirty="0" smtClean="0"/>
              <a:t>A Guide to Your Success</a:t>
            </a:r>
            <a:br>
              <a:rPr lang="en-US" dirty="0" smtClean="0"/>
            </a:br>
            <a:endParaRPr lang="en-US" dirty="0"/>
          </a:p>
        </p:txBody>
      </p:sp>
      <p:sp>
        <p:nvSpPr>
          <p:cNvPr id="3" name="Subtitle 2"/>
          <p:cNvSpPr>
            <a:spLocks noGrp="1"/>
          </p:cNvSpPr>
          <p:nvPr>
            <p:ph type="subTitle" idx="1"/>
          </p:nvPr>
        </p:nvSpPr>
        <p:spPr>
          <a:xfrm>
            <a:off x="493776" y="4590398"/>
            <a:ext cx="7196328" cy="987552"/>
          </a:xfrm>
        </p:spPr>
        <p:txBody>
          <a:bodyPr/>
          <a:lstStyle/>
          <a:p>
            <a:r>
              <a:rPr lang="en-US" sz="2000" dirty="0" smtClean="0"/>
              <a:t>Mark Seigel, MD, FACOG</a:t>
            </a:r>
          </a:p>
          <a:p>
            <a:r>
              <a:rPr lang="en-US" sz="2000" dirty="0" smtClean="0"/>
              <a:t>Chair, ACOG, Committee on </a:t>
            </a:r>
            <a:r>
              <a:rPr lang="en-US" sz="2000" smtClean="0"/>
              <a:t>Practice Management</a:t>
            </a:r>
            <a:endParaRPr lang="en-US" sz="2000" dirty="0" smtClean="0"/>
          </a:p>
          <a:p>
            <a:r>
              <a:rPr lang="en-US" sz="2000" dirty="0" smtClean="0"/>
              <a:t>Co-Chair, Physicians’ Electronic Health Record Coalition</a:t>
            </a:r>
          </a:p>
          <a:p>
            <a:r>
              <a:rPr lang="en-US" sz="2000" dirty="0" smtClean="0"/>
              <a:t>George Washington University Medical Faculty Associates</a:t>
            </a:r>
          </a:p>
          <a:p>
            <a:endParaRPr lang="en-US" sz="2000" dirty="0" smtClean="0"/>
          </a:p>
          <a:p>
            <a:endParaRPr lang="en-US" dirty="0"/>
          </a:p>
        </p:txBody>
      </p:sp>
    </p:spTree>
    <p:extLst>
      <p:ext uri="{BB962C8B-B14F-4D97-AF65-F5344CB8AC3E}">
        <p14:creationId xmlns:p14="http://schemas.microsoft.com/office/powerpoint/2010/main" val="33432980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Media</a:t>
            </a:r>
            <a:endParaRPr lang="en-US" dirty="0"/>
          </a:p>
        </p:txBody>
      </p:sp>
      <p:sp>
        <p:nvSpPr>
          <p:cNvPr id="3" name="Content Placeholder 2"/>
          <p:cNvSpPr>
            <a:spLocks noGrp="1"/>
          </p:cNvSpPr>
          <p:nvPr>
            <p:ph idx="1"/>
          </p:nvPr>
        </p:nvSpPr>
        <p:spPr/>
        <p:txBody>
          <a:bodyPr/>
          <a:lstStyle/>
          <a:p>
            <a:pPr marL="0" indent="0">
              <a:buNone/>
            </a:pPr>
            <a:r>
              <a:rPr lang="en-US" dirty="0" smtClean="0"/>
              <a:t>I have no financial interests or industry relationships to disclose.</a:t>
            </a:r>
            <a:endParaRPr lang="en-US" dirty="0"/>
          </a:p>
        </p:txBody>
      </p:sp>
    </p:spTree>
    <p:extLst>
      <p:ext uri="{BB962C8B-B14F-4D97-AF65-F5344CB8AC3E}">
        <p14:creationId xmlns:p14="http://schemas.microsoft.com/office/powerpoint/2010/main" val="315994499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dirty="0" smtClean="0"/>
              <a:t>Get an introduction to Social Media, and how it’s increased use can change medical practice.</a:t>
            </a:r>
          </a:p>
          <a:p>
            <a:r>
              <a:rPr lang="en-US" dirty="0" smtClean="0"/>
              <a:t>Understand the different Social Media platforms, their uses, and how to get started.</a:t>
            </a:r>
          </a:p>
          <a:p>
            <a:r>
              <a:rPr lang="en-US" dirty="0" smtClean="0"/>
              <a:t>Understand search engine optimization and how it can affect the ranking of your web site.</a:t>
            </a:r>
            <a:endParaRPr lang="en-US" dirty="0"/>
          </a:p>
        </p:txBody>
      </p:sp>
    </p:spTree>
    <p:extLst>
      <p:ext uri="{BB962C8B-B14F-4D97-AF65-F5344CB8AC3E}">
        <p14:creationId xmlns:p14="http://schemas.microsoft.com/office/powerpoint/2010/main" val="223851231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COG Today 11:12.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1156" y="0"/>
            <a:ext cx="5881688" cy="6858000"/>
          </a:xfrm>
          <a:prstGeom prst="rect">
            <a:avLst/>
          </a:prstGeom>
        </p:spPr>
      </p:pic>
    </p:spTree>
    <p:extLst>
      <p:ext uri="{BB962C8B-B14F-4D97-AF65-F5344CB8AC3E}">
        <p14:creationId xmlns:p14="http://schemas.microsoft.com/office/powerpoint/2010/main" val="346039177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G Pres.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931" y="0"/>
            <a:ext cx="7834139" cy="6858000"/>
          </a:xfrm>
          <a:prstGeom prst="rect">
            <a:avLst/>
          </a:prstGeom>
        </p:spPr>
      </p:pic>
      <p:pic>
        <p:nvPicPr>
          <p:cNvPr id="2" name="Picture 1" descr="Pres Mess 3c.ps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6796" y="1191136"/>
            <a:ext cx="1672018" cy="2355409"/>
          </a:xfrm>
          <a:prstGeom prst="rect">
            <a:avLst/>
          </a:prstGeom>
        </p:spPr>
      </p:pic>
    </p:spTree>
    <p:extLst>
      <p:ext uri="{BB962C8B-B14F-4D97-AF65-F5344CB8AC3E}">
        <p14:creationId xmlns:p14="http://schemas.microsoft.com/office/powerpoint/2010/main" val="410165794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G Exec.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36263" cy="6868368"/>
          </a:xfrm>
          <a:prstGeom prst="rect">
            <a:avLst/>
          </a:prstGeom>
        </p:spPr>
      </p:pic>
      <p:pic>
        <p:nvPicPr>
          <p:cNvPr id="4" name="Picture 3" descr="H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3917" y="1377699"/>
            <a:ext cx="1961427" cy="2762573"/>
          </a:xfrm>
          <a:prstGeom prst="rect">
            <a:avLst/>
          </a:prstGeom>
        </p:spPr>
      </p:pic>
    </p:spTree>
    <p:extLst>
      <p:ext uri="{BB962C8B-B14F-4D97-AF65-F5344CB8AC3E}">
        <p14:creationId xmlns:p14="http://schemas.microsoft.com/office/powerpoint/2010/main" val="142508625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19667"/>
            <a:ext cx="7358063" cy="676275"/>
          </a:xfrm>
        </p:spPr>
        <p:txBody>
          <a:bodyPr/>
          <a:lstStyle/>
          <a:p>
            <a:pPr eaLnBrk="1" hangingPunct="1">
              <a:defRPr/>
            </a:pPr>
            <a:r>
              <a:rPr lang="en-US" sz="3400" dirty="0">
                <a:latin typeface="Calibri" charset="0"/>
                <a:cs typeface="Calibri" charset="0"/>
                <a:sym typeface="Calibri" charset="0"/>
              </a:rPr>
              <a:t>Health 2.0</a:t>
            </a:r>
            <a:endParaRPr lang="en-US" sz="3400" dirty="0"/>
          </a:p>
        </p:txBody>
      </p:sp>
      <p:sp>
        <p:nvSpPr>
          <p:cNvPr id="3" name="Content Placeholder 2"/>
          <p:cNvSpPr>
            <a:spLocks noGrp="1"/>
          </p:cNvSpPr>
          <p:nvPr>
            <p:ph idx="1"/>
          </p:nvPr>
        </p:nvSpPr>
        <p:spPr>
          <a:xfrm>
            <a:off x="1092200" y="4258733"/>
            <a:ext cx="7358063" cy="795338"/>
          </a:xfrm>
        </p:spPr>
        <p:txBody>
          <a:bodyPr/>
          <a:lstStyle/>
          <a:p>
            <a:pPr marL="187517" indent="0" algn="ctr" eaLnBrk="1" hangingPunct="1">
              <a:buNone/>
              <a:defRPr/>
            </a:pPr>
            <a:r>
              <a:rPr lang="en-US" sz="2800" dirty="0">
                <a:latin typeface="Calibri"/>
                <a:cs typeface="Calibri"/>
              </a:rPr>
              <a:t>The use of social applications and other web-based tools (blogs, podcasts, tagging, search, wikis, etc.) to facilitate collaboration among patients and between doctors and </a:t>
            </a:r>
            <a:r>
              <a:rPr lang="en-US" sz="2800" dirty="0" smtClean="0">
                <a:latin typeface="Calibri"/>
                <a:cs typeface="Calibri"/>
              </a:rPr>
              <a:t>patients</a:t>
            </a:r>
          </a:p>
          <a:p>
            <a:pPr marL="187517" indent="0" algn="ctr" eaLnBrk="1" hangingPunct="1">
              <a:buNone/>
              <a:defRPr/>
            </a:pPr>
            <a:endParaRPr lang="en-US" dirty="0">
              <a:latin typeface="Calibri"/>
              <a:cs typeface="Calibri"/>
            </a:endParaRPr>
          </a:p>
          <a:p>
            <a:pPr marL="187517" indent="0" algn="ctr" eaLnBrk="1" hangingPunct="1">
              <a:buNone/>
              <a:defRPr/>
            </a:pPr>
            <a:r>
              <a:rPr lang="en-US" sz="2800" dirty="0">
                <a:latin typeface="Calibri"/>
                <a:cs typeface="Calibri"/>
              </a:rPr>
              <a:t>The most influential force in the modern redefinition of the physician</a:t>
            </a:r>
          </a:p>
          <a:p>
            <a:pPr marL="187517" indent="0" eaLnBrk="1" hangingPunct="1">
              <a:defRPr/>
            </a:pPr>
            <a:endParaRPr lang="en-US" dirty="0">
              <a:latin typeface="Calibri"/>
              <a:cs typeface="Calibri"/>
            </a:endParaRPr>
          </a:p>
        </p:txBody>
      </p:sp>
      <p:pic>
        <p:nvPicPr>
          <p:cNvPr id="115715" name="Picture 3" descr="sm chicklets.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590675"/>
            <a:ext cx="29337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358063" cy="676275"/>
          </a:xfrm>
        </p:spPr>
        <p:txBody>
          <a:bodyPr/>
          <a:lstStyle/>
          <a:p>
            <a:pPr eaLnBrk="1" hangingPunct="1">
              <a:defRPr/>
            </a:pPr>
            <a:r>
              <a:rPr lang="en-US" sz="3400" dirty="0">
                <a:latin typeface="Calibri" charset="0"/>
                <a:cs typeface="Calibri" charset="0"/>
                <a:sym typeface="Calibri" charset="0"/>
              </a:rPr>
              <a:t>Health 2.0</a:t>
            </a:r>
            <a:endParaRPr lang="en-US" sz="3400" dirty="0"/>
          </a:p>
        </p:txBody>
      </p:sp>
      <p:pic>
        <p:nvPicPr>
          <p:cNvPr id="107522" name="Picture 4" descr="Creative Destruct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9825" y="0"/>
            <a:ext cx="4324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15345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a:lstStyle/>
          <a:p>
            <a:pPr eaLnBrk="1" hangingPunct="1">
              <a:defRPr/>
            </a:pPr>
            <a:r>
              <a:rPr lang="en-US" sz="3400" dirty="0" smtClean="0">
                <a:latin typeface="Calibri" charset="0"/>
                <a:cs typeface="Calibri" charset="0"/>
                <a:sym typeface="Calibri" charset="0"/>
              </a:rPr>
              <a:t>The Creative Destruction of Medicine</a:t>
            </a:r>
            <a:endParaRPr lang="en-US" sz="3400" dirty="0" smtClean="0">
              <a:latin typeface="Calibri" charset="0"/>
              <a:sym typeface="Calibri" charset="0"/>
            </a:endParaRPr>
          </a:p>
        </p:txBody>
      </p:sp>
      <p:sp>
        <p:nvSpPr>
          <p:cNvPr id="16386" name="Rectangle 2"/>
          <p:cNvSpPr>
            <a:spLocks noGrp="1" noChangeArrowheads="1"/>
          </p:cNvSpPr>
          <p:nvPr>
            <p:ph type="body" idx="1"/>
          </p:nvPr>
        </p:nvSpPr>
        <p:spPr/>
        <p:txBody>
          <a:bodyPr/>
          <a:lstStyle/>
          <a:p>
            <a:pPr marL="187382" indent="0" eaLnBrk="1" hangingPunct="1">
              <a:spcBef>
                <a:spcPts val="1687"/>
              </a:spcBef>
              <a:buFont typeface="Gill Sans" charset="0"/>
              <a:buNone/>
              <a:defRPr/>
            </a:pPr>
            <a:r>
              <a:rPr lang="en-US" sz="2000" dirty="0" smtClean="0">
                <a:latin typeface="Calibri" charset="0"/>
                <a:cs typeface="Calibri" charset="0"/>
                <a:sym typeface="Calibri" charset="0"/>
              </a:rPr>
              <a:t>How four areas of digital medicine – wireless sensors, genomics, imaging and health information – are about to converge making this the most disruptive period in medicine’s history.</a:t>
            </a:r>
          </a:p>
          <a:p>
            <a:pPr marL="187382" indent="0" eaLnBrk="1" hangingPunct="1">
              <a:spcBef>
                <a:spcPts val="1687"/>
              </a:spcBef>
              <a:buFont typeface="Gill Sans" charset="0"/>
              <a:buNone/>
              <a:defRPr/>
            </a:pPr>
            <a:r>
              <a:rPr lang="en-US" sz="2000" dirty="0" smtClean="0">
                <a:latin typeface="Calibri" charset="0"/>
                <a:cs typeface="Calibri" charset="0"/>
                <a:sym typeface="Calibri" charset="0"/>
              </a:rPr>
              <a:t>The digital revolution is creating better health care through a coalescence of “the rapidly maturing digital, nonmedical world of mobile devices, cloud computing and social networking with the emerging digital medical world of genomics, biosensors and advanced imaging</a:t>
            </a:r>
            <a:r>
              <a:rPr lang="en-US" sz="2000" dirty="0" smtClean="0">
                <a:latin typeface="Calibri" charset="0"/>
                <a:sym typeface="Calibri" charset="0"/>
              </a:rPr>
              <a:t>.”</a:t>
            </a:r>
          </a:p>
          <a:p>
            <a:pPr marL="187382" indent="0" eaLnBrk="1" hangingPunct="1">
              <a:spcBef>
                <a:spcPts val="1687"/>
              </a:spcBef>
              <a:buFont typeface="Gill Sans" charset="0"/>
              <a:buNone/>
              <a:defRPr/>
            </a:pPr>
            <a:r>
              <a:rPr lang="en-US" sz="2000" dirty="0" smtClean="0">
                <a:latin typeface="Calibri" charset="0"/>
                <a:sym typeface="Calibri" charset="0"/>
              </a:rPr>
              <a:t>It gives us a view of the future,  emphasizes the expanding role of the patient, and is a call to action to understand how our profession is changing.</a:t>
            </a:r>
          </a:p>
        </p:txBody>
      </p:sp>
      <p:pic>
        <p:nvPicPr>
          <p:cNvPr id="108547" name="Picture 4" descr="Creative Destruct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77200" y="152400"/>
            <a:ext cx="866775"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6405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Oval 1"/>
          <p:cNvSpPr>
            <a:spLocks/>
          </p:cNvSpPr>
          <p:nvPr/>
        </p:nvSpPr>
        <p:spPr bwMode="auto">
          <a:xfrm>
            <a:off x="4125913" y="2187575"/>
            <a:ext cx="892175" cy="893763"/>
          </a:xfrm>
          <a:prstGeom prst="ellipse">
            <a:avLst/>
          </a:prstGeom>
          <a:solidFill>
            <a:schemeClr val="accent1"/>
          </a:solidFill>
          <a:ln w="25400" cap="flat">
            <a:solidFill>
              <a:srgbClr val="100007"/>
            </a:solidFill>
            <a:prstDash val="solid"/>
            <a:miter lim="800000"/>
            <a:headEnd type="none" w="med" len="med"/>
            <a:tailEnd type="none" w="med" len="med"/>
          </a:ln>
          <a:effectLst>
            <a:outerShdw blurRad="38100" dist="12699" dir="5400000" algn="ctr" rotWithShape="0">
              <a:schemeClr val="bg2">
                <a:alpha val="50000"/>
              </a:schemeClr>
            </a:outerShdw>
          </a:effectLst>
        </p:spPr>
        <p:txBody>
          <a:bodyPr lIns="0" tIns="0" rIns="0" bIns="0" anchor="ctr"/>
          <a:lstStyle/>
          <a:p>
            <a:pPr>
              <a:defRPr/>
            </a:pPr>
            <a:endParaRPr lang="en-US" sz="800">
              <a:solidFill>
                <a:srgbClr val="000000"/>
              </a:solidFill>
              <a:latin typeface="Times" charset="0"/>
              <a:ea typeface="ＭＳ Ｐゴシック" charset="0"/>
              <a:cs typeface="Times" charset="0"/>
              <a:sym typeface="Times" charset="0"/>
            </a:endParaRPr>
          </a:p>
          <a:p>
            <a:pPr algn="ctr">
              <a:defRPr/>
            </a:pPr>
            <a:endParaRPr lang="en-US" sz="2800">
              <a:solidFill>
                <a:srgbClr val="1F10F1"/>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116738" name="Rectangle 2"/>
          <p:cNvSpPr>
            <a:spLocks/>
          </p:cNvSpPr>
          <p:nvPr/>
        </p:nvSpPr>
        <p:spPr bwMode="auto">
          <a:xfrm>
            <a:off x="4341813" y="2444750"/>
            <a:ext cx="452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a:latin typeface="Calibri Bold" charset="0"/>
                <a:ea typeface="ＭＳ Ｐゴシック" charset="0"/>
                <a:cs typeface="ＭＳ Ｐゴシック" charset="0"/>
                <a:sym typeface="Calibri Bold" charset="0"/>
              </a:rPr>
              <a:t>MD</a:t>
            </a:r>
          </a:p>
        </p:txBody>
      </p:sp>
      <p:sp>
        <p:nvSpPr>
          <p:cNvPr id="116739" name="Rectangle 3"/>
          <p:cNvSpPr>
            <a:spLocks/>
          </p:cNvSpPr>
          <p:nvPr/>
        </p:nvSpPr>
        <p:spPr bwMode="auto">
          <a:xfrm>
            <a:off x="3073400" y="1093788"/>
            <a:ext cx="298926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3000">
                <a:solidFill>
                  <a:srgbClr val="0039A0"/>
                </a:solidFill>
                <a:latin typeface="Calibri" charset="0"/>
                <a:ea typeface="ＭＳ Ｐゴシック" charset="0"/>
                <a:cs typeface="ＭＳ Ｐゴシック" charset="0"/>
                <a:sym typeface="Calibri" charset="0"/>
              </a:rPr>
              <a:t>MD</a:t>
            </a:r>
            <a:r>
              <a:rPr lang="en-US" sz="3000">
                <a:solidFill>
                  <a:srgbClr val="0039A0"/>
                </a:solidFill>
                <a:latin typeface="Arial" charset="0"/>
                <a:ea typeface="ＭＳ Ｐゴシック" charset="0"/>
                <a:cs typeface="ＭＳ Ｐゴシック" charset="0"/>
                <a:sym typeface="Calibri" charset="0"/>
              </a:rPr>
              <a:t>’</a:t>
            </a:r>
            <a:r>
              <a:rPr lang="en-US" altLang="ja-JP" sz="3000">
                <a:solidFill>
                  <a:srgbClr val="0039A0"/>
                </a:solidFill>
                <a:latin typeface="Calibri" charset="0"/>
                <a:cs typeface="Calibri" charset="0"/>
                <a:sym typeface="Calibri" charset="0"/>
              </a:rPr>
              <a:t>s Evolving Role</a:t>
            </a:r>
            <a:endParaRPr lang="en-US" sz="3000">
              <a:solidFill>
                <a:srgbClr val="0039A0"/>
              </a:solidFill>
              <a:latin typeface="Calibri" charset="0"/>
              <a:cs typeface="Calibri" charset="0"/>
              <a:sym typeface="Calibri" charset="0"/>
            </a:endParaRPr>
          </a:p>
        </p:txBody>
      </p:sp>
      <p:sp>
        <p:nvSpPr>
          <p:cNvPr id="15364" name="AutoShape 4"/>
          <p:cNvSpPr>
            <a:spLocks/>
          </p:cNvSpPr>
          <p:nvPr/>
        </p:nvSpPr>
        <p:spPr bwMode="auto">
          <a:xfrm>
            <a:off x="1374775" y="2187575"/>
            <a:ext cx="1687513" cy="893763"/>
          </a:xfrm>
          <a:prstGeom prst="roundRect">
            <a:avLst>
              <a:gd name="adj" fmla="val 15000"/>
            </a:avLst>
          </a:prstGeom>
          <a:solidFill>
            <a:srgbClr val="001C6B"/>
          </a:solidFill>
          <a:ln w="25400" cap="flat">
            <a:solidFill>
              <a:schemeClr val="tx1"/>
            </a:solidFill>
            <a:prstDash val="solid"/>
            <a:miter lim="800000"/>
            <a:headEnd type="none" w="med" len="med"/>
            <a:tailEnd type="none" w="med" len="med"/>
          </a:ln>
          <a:effectLst>
            <a:outerShdw blurRad="38100" dist="12699" dir="5400000" algn="ctr" rotWithShape="0">
              <a:schemeClr val="bg2">
                <a:alpha val="50000"/>
              </a:schemeClr>
            </a:outerShdw>
          </a:effectLst>
        </p:spPr>
        <p:txBody>
          <a:bodyPr lIns="0" tIns="0" rIns="0" bIns="0"/>
          <a:lstStyle/>
          <a:p>
            <a:pPr algn="ctr">
              <a:defRPr/>
            </a:pPr>
            <a:endParaRPr lang="en-US" sz="3000">
              <a:solidFill>
                <a:srgbClr val="000000"/>
              </a:solidFill>
              <a:latin typeface="Gill Sans" charset="0"/>
              <a:sym typeface="Gill Sans" charset="0"/>
            </a:endParaRPr>
          </a:p>
        </p:txBody>
      </p:sp>
      <p:sp>
        <p:nvSpPr>
          <p:cNvPr id="15365" name="AutoShape 5"/>
          <p:cNvSpPr>
            <a:spLocks/>
          </p:cNvSpPr>
          <p:nvPr/>
        </p:nvSpPr>
        <p:spPr bwMode="auto">
          <a:xfrm>
            <a:off x="6180138" y="2187575"/>
            <a:ext cx="1687512" cy="893763"/>
          </a:xfrm>
          <a:prstGeom prst="roundRect">
            <a:avLst>
              <a:gd name="adj" fmla="val 15000"/>
            </a:avLst>
          </a:prstGeom>
          <a:solidFill>
            <a:srgbClr val="FF617A"/>
          </a:solidFill>
          <a:ln w="25400" cap="flat">
            <a:solidFill>
              <a:schemeClr val="tx1"/>
            </a:solidFill>
            <a:prstDash val="solid"/>
            <a:miter lim="800000"/>
            <a:headEnd type="none" w="med" len="med"/>
            <a:tailEnd type="none" w="med" len="med"/>
          </a:ln>
          <a:effectLst>
            <a:outerShdw blurRad="38100" dist="12699" dir="5400000" algn="ctr" rotWithShape="0">
              <a:schemeClr val="bg2">
                <a:alpha val="50000"/>
              </a:schemeClr>
            </a:outerShdw>
          </a:effectLst>
        </p:spPr>
        <p:txBody>
          <a:bodyPr lIns="0" tIns="0" rIns="0" bIns="0"/>
          <a:lstStyle/>
          <a:p>
            <a:pPr algn="ctr">
              <a:defRPr/>
            </a:pPr>
            <a:endParaRPr lang="en-US" sz="3000">
              <a:solidFill>
                <a:srgbClr val="000000"/>
              </a:solidFill>
              <a:latin typeface="Gill Sans" charset="0"/>
              <a:sym typeface="Gill Sans" charset="0"/>
            </a:endParaRPr>
          </a:p>
        </p:txBody>
      </p:sp>
      <p:sp>
        <p:nvSpPr>
          <p:cNvPr id="15366" name="AutoShape 6"/>
          <p:cNvSpPr>
            <a:spLocks/>
          </p:cNvSpPr>
          <p:nvPr/>
        </p:nvSpPr>
        <p:spPr bwMode="auto">
          <a:xfrm>
            <a:off x="3724275" y="4224338"/>
            <a:ext cx="1687513" cy="892175"/>
          </a:xfrm>
          <a:prstGeom prst="roundRect">
            <a:avLst>
              <a:gd name="adj" fmla="val 15000"/>
            </a:avLst>
          </a:prstGeom>
          <a:solidFill>
            <a:srgbClr val="FF0046"/>
          </a:solidFill>
          <a:ln w="25400" cap="flat">
            <a:solidFill>
              <a:schemeClr val="tx1"/>
            </a:solidFill>
            <a:prstDash val="solid"/>
            <a:miter lim="800000"/>
            <a:headEnd type="none" w="med" len="med"/>
            <a:tailEnd type="none" w="med" len="med"/>
          </a:ln>
          <a:effectLst>
            <a:outerShdw blurRad="38100" dist="12699" dir="5400000" algn="ctr" rotWithShape="0">
              <a:schemeClr val="bg2">
                <a:alpha val="50000"/>
              </a:schemeClr>
            </a:outerShdw>
          </a:effectLst>
        </p:spPr>
        <p:txBody>
          <a:bodyPr lIns="0" tIns="0" rIns="0" bIns="0"/>
          <a:lstStyle/>
          <a:p>
            <a:pPr algn="ctr">
              <a:defRPr/>
            </a:pPr>
            <a:endParaRPr lang="en-US" sz="3000">
              <a:solidFill>
                <a:srgbClr val="000000"/>
              </a:solidFill>
              <a:latin typeface="Gill Sans" charset="0"/>
              <a:sym typeface="Gill Sans" charset="0"/>
            </a:endParaRPr>
          </a:p>
        </p:txBody>
      </p:sp>
      <p:sp>
        <p:nvSpPr>
          <p:cNvPr id="116743" name="Rectangle 7"/>
          <p:cNvSpPr>
            <a:spLocks/>
          </p:cNvSpPr>
          <p:nvPr/>
        </p:nvSpPr>
        <p:spPr bwMode="auto">
          <a:xfrm>
            <a:off x="1500188" y="2444750"/>
            <a:ext cx="14366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a:latin typeface="Calibri Bold" charset="0"/>
                <a:ea typeface="ＭＳ Ｐゴシック" charset="0"/>
                <a:cs typeface="ＭＳ Ｐゴシック" charset="0"/>
                <a:sym typeface="Calibri Bold" charset="0"/>
              </a:rPr>
              <a:t>Technology</a:t>
            </a:r>
          </a:p>
        </p:txBody>
      </p:sp>
      <p:sp>
        <p:nvSpPr>
          <p:cNvPr id="116744" name="Rectangle 8"/>
          <p:cNvSpPr>
            <a:spLocks/>
          </p:cNvSpPr>
          <p:nvPr/>
        </p:nvSpPr>
        <p:spPr bwMode="auto">
          <a:xfrm>
            <a:off x="6330950" y="2444750"/>
            <a:ext cx="1385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a:latin typeface="Calibri Bold" charset="0"/>
                <a:ea typeface="ＭＳ Ｐゴシック" charset="0"/>
                <a:cs typeface="ＭＳ Ｐゴシック" charset="0"/>
                <a:sym typeface="Calibri Bold" charset="0"/>
              </a:rPr>
              <a:t>Third Party</a:t>
            </a:r>
          </a:p>
        </p:txBody>
      </p:sp>
      <p:sp>
        <p:nvSpPr>
          <p:cNvPr id="116745" name="Rectangle 9"/>
          <p:cNvSpPr>
            <a:spLocks/>
          </p:cNvSpPr>
          <p:nvPr/>
        </p:nvSpPr>
        <p:spPr bwMode="auto">
          <a:xfrm>
            <a:off x="3924300" y="4481513"/>
            <a:ext cx="12874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a:latin typeface="Calibri Bold" charset="0"/>
                <a:ea typeface="ＭＳ Ｐゴシック" charset="0"/>
                <a:cs typeface="ＭＳ Ｐゴシック" charset="0"/>
                <a:sym typeface="Calibri Bold" charset="0"/>
              </a:rPr>
              <a:t>Health 2.0</a:t>
            </a:r>
          </a:p>
        </p:txBody>
      </p:sp>
      <p:sp>
        <p:nvSpPr>
          <p:cNvPr id="116746" name="Line 10"/>
          <p:cNvSpPr>
            <a:spLocks noChangeShapeType="1"/>
          </p:cNvSpPr>
          <p:nvPr/>
        </p:nvSpPr>
        <p:spPr bwMode="auto">
          <a:xfrm>
            <a:off x="3279775" y="2625725"/>
            <a:ext cx="600075" cy="1588"/>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6747" name="Line 11"/>
          <p:cNvSpPr>
            <a:spLocks noChangeShapeType="1"/>
          </p:cNvSpPr>
          <p:nvPr/>
        </p:nvSpPr>
        <p:spPr bwMode="auto">
          <a:xfrm rot="10800000">
            <a:off x="4570413" y="3381375"/>
            <a:ext cx="3175" cy="611188"/>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6748" name="Line 12"/>
          <p:cNvSpPr>
            <a:spLocks noChangeShapeType="1"/>
          </p:cNvSpPr>
          <p:nvPr/>
        </p:nvSpPr>
        <p:spPr bwMode="auto">
          <a:xfrm flipH="1">
            <a:off x="5283200" y="2625725"/>
            <a:ext cx="638175" cy="3175"/>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6749" name="Rectangle 13"/>
          <p:cNvSpPr>
            <a:spLocks/>
          </p:cNvSpPr>
          <p:nvPr/>
        </p:nvSpPr>
        <p:spPr bwMode="auto">
          <a:xfrm>
            <a:off x="1039813" y="3219450"/>
            <a:ext cx="2360612"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a:solidFill>
                  <a:srgbClr val="000000"/>
                </a:solidFill>
                <a:latin typeface="Calibri" charset="0"/>
                <a:ea typeface="ＭＳ Ｐゴシック" charset="0"/>
                <a:cs typeface="ＭＳ Ｐゴシック" charset="0"/>
                <a:sym typeface="Calibri" charset="0"/>
              </a:rPr>
              <a:t>Diagnostic Imaging</a:t>
            </a:r>
          </a:p>
          <a:p>
            <a:pPr algn="ctr"/>
            <a:r>
              <a:rPr lang="en-US">
                <a:solidFill>
                  <a:srgbClr val="000000"/>
                </a:solidFill>
                <a:latin typeface="Calibri" charset="0"/>
                <a:ea typeface="ＭＳ Ｐゴシック" charset="0"/>
                <a:cs typeface="ＭＳ Ｐゴシック" charset="0"/>
                <a:sym typeface="Calibri" charset="0"/>
              </a:rPr>
              <a:t>Genomics</a:t>
            </a:r>
          </a:p>
          <a:p>
            <a:pPr algn="ctr"/>
            <a:r>
              <a:rPr lang="en-US">
                <a:solidFill>
                  <a:srgbClr val="000000"/>
                </a:solidFill>
                <a:latin typeface="Calibri" charset="0"/>
                <a:ea typeface="ＭＳ Ｐゴシック" charset="0"/>
                <a:cs typeface="ＭＳ Ｐゴシック" charset="0"/>
                <a:sym typeface="Calibri" charset="0"/>
              </a:rPr>
              <a:t>Personalized care</a:t>
            </a:r>
          </a:p>
        </p:txBody>
      </p:sp>
      <p:sp>
        <p:nvSpPr>
          <p:cNvPr id="116750" name="Rectangle 14"/>
          <p:cNvSpPr>
            <a:spLocks/>
          </p:cNvSpPr>
          <p:nvPr/>
        </p:nvSpPr>
        <p:spPr bwMode="auto">
          <a:xfrm>
            <a:off x="4902200" y="3348038"/>
            <a:ext cx="4241800"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a:r>
              <a:rPr lang="en-US">
                <a:solidFill>
                  <a:srgbClr val="000000"/>
                </a:solidFill>
                <a:latin typeface="Calibri" charset="0"/>
                <a:ea typeface="ＭＳ Ｐゴシック" charset="0"/>
                <a:cs typeface="ＭＳ Ｐゴシック" charset="0"/>
                <a:sym typeface="Calibri" charset="0"/>
              </a:rPr>
              <a:t>Administrative control</a:t>
            </a:r>
          </a:p>
          <a:p>
            <a:pPr algn="ctr"/>
            <a:r>
              <a:rPr lang="en-US">
                <a:solidFill>
                  <a:srgbClr val="000000"/>
                </a:solidFill>
                <a:latin typeface="Calibri" charset="0"/>
                <a:ea typeface="ＭＳ Ｐゴシック" charset="0"/>
                <a:cs typeface="ＭＳ Ｐゴシック" charset="0"/>
                <a:sym typeface="Calibri" charset="0"/>
              </a:rPr>
              <a:t>Evidence based guidelines</a:t>
            </a:r>
          </a:p>
          <a:p>
            <a:pPr algn="ctr"/>
            <a:r>
              <a:rPr lang="en-US">
                <a:solidFill>
                  <a:srgbClr val="000000"/>
                </a:solidFill>
                <a:latin typeface="Calibri" charset="0"/>
                <a:ea typeface="ＭＳ Ｐゴシック" charset="0"/>
                <a:cs typeface="ＭＳ Ｐゴシック" charset="0"/>
                <a:sym typeface="Calibri" charset="0"/>
              </a:rPr>
              <a:t>Data collection</a:t>
            </a:r>
          </a:p>
        </p:txBody>
      </p:sp>
      <p:sp>
        <p:nvSpPr>
          <p:cNvPr id="116751" name="Rectangle 15"/>
          <p:cNvSpPr>
            <a:spLocks/>
          </p:cNvSpPr>
          <p:nvPr/>
        </p:nvSpPr>
        <p:spPr bwMode="auto">
          <a:xfrm>
            <a:off x="3200400" y="5275263"/>
            <a:ext cx="278923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a:solidFill>
                  <a:srgbClr val="000000"/>
                </a:solidFill>
                <a:latin typeface="Calibri" charset="0"/>
                <a:ea typeface="ＭＳ Ｐゴシック" charset="0"/>
                <a:cs typeface="ＭＳ Ｐゴシック" charset="0"/>
                <a:sym typeface="Calibri" charset="0"/>
              </a:rPr>
              <a:t>Patient engagement</a:t>
            </a:r>
          </a:p>
          <a:p>
            <a:pPr algn="ctr"/>
            <a:r>
              <a:rPr lang="en-US">
                <a:solidFill>
                  <a:srgbClr val="000000"/>
                </a:solidFill>
                <a:latin typeface="Calibri" charset="0"/>
                <a:ea typeface="ＭＳ Ｐゴシック" charset="0"/>
                <a:cs typeface="ＭＳ Ｐゴシック" charset="0"/>
                <a:sym typeface="Calibri" charset="0"/>
              </a:rPr>
              <a:t>Social media</a:t>
            </a:r>
          </a:p>
          <a:p>
            <a:pPr algn="ctr"/>
            <a:r>
              <a:rPr lang="en-US">
                <a:solidFill>
                  <a:srgbClr val="000000"/>
                </a:solidFill>
                <a:latin typeface="Calibri" charset="0"/>
                <a:ea typeface="ＭＳ Ｐゴシック" charset="0"/>
                <a:cs typeface="ＭＳ Ｐゴシック" charset="0"/>
                <a:sym typeface="Calibri" charset="0"/>
              </a:rPr>
              <a:t>Unlimited information</a:t>
            </a:r>
          </a:p>
          <a:p>
            <a:pPr algn="ctr"/>
            <a:endParaRPr lang="en-US" sz="3000">
              <a:solidFill>
                <a:srgbClr val="000000"/>
              </a:solidFill>
              <a:latin typeface="Gill Sans" charset="0"/>
              <a:ea typeface="ＭＳ Ｐゴシック" charset="0"/>
              <a:cs typeface="ＭＳ Ｐゴシック" charset="0"/>
              <a:sym typeface="Gill Sans"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a:lstStyle/>
          <a:p>
            <a:pPr eaLnBrk="1" hangingPunct="1">
              <a:defRPr/>
            </a:pPr>
            <a:r>
              <a:rPr lang="en-US" sz="3400" dirty="0" smtClean="0">
                <a:latin typeface="Calibri" charset="0"/>
                <a:cs typeface="Calibri" charset="0"/>
                <a:sym typeface="Calibri" charset="0"/>
              </a:rPr>
              <a:t>Social Media for Healthcare</a:t>
            </a:r>
            <a:endParaRPr lang="en-US" sz="3400" dirty="0" smtClean="0">
              <a:latin typeface="Calibri" charset="0"/>
              <a:sym typeface="Calibri" charset="0"/>
            </a:endParaRPr>
          </a:p>
        </p:txBody>
      </p:sp>
      <p:sp>
        <p:nvSpPr>
          <p:cNvPr id="16386" name="Rectangle 2"/>
          <p:cNvSpPr>
            <a:spLocks noGrp="1" noChangeArrowheads="1"/>
          </p:cNvSpPr>
          <p:nvPr>
            <p:ph type="body" idx="1"/>
          </p:nvPr>
        </p:nvSpPr>
        <p:spPr/>
        <p:txBody>
          <a:bodyPr/>
          <a:lstStyle/>
          <a:p>
            <a:pPr marL="187382" indent="0" eaLnBrk="1" hangingPunct="1">
              <a:spcBef>
                <a:spcPts val="1687"/>
              </a:spcBef>
              <a:buFont typeface="Gill Sans" charset="0"/>
              <a:buNone/>
              <a:defRPr/>
            </a:pPr>
            <a:r>
              <a:rPr lang="en-US" sz="2000" dirty="0" smtClean="0">
                <a:latin typeface="Calibri" charset="0"/>
                <a:cs typeface="Calibri" charset="0"/>
                <a:sym typeface="Calibri" charset="0"/>
              </a:rPr>
              <a:t>It’s a conversation with millions of people.</a:t>
            </a:r>
            <a:endParaRPr lang="en-US" sz="2000" dirty="0" smtClean="0">
              <a:latin typeface="Calibri" charset="0"/>
              <a:sym typeface="Calibri" charset="0"/>
            </a:endParaRPr>
          </a:p>
          <a:p>
            <a:pPr marL="187382" indent="0" eaLnBrk="1" hangingPunct="1">
              <a:spcBef>
                <a:spcPts val="1687"/>
              </a:spcBef>
              <a:buFont typeface="Gill Sans" charset="0"/>
              <a:buNone/>
              <a:defRPr/>
            </a:pPr>
            <a:r>
              <a:rPr lang="en-US" sz="2000" dirty="0" smtClean="0">
                <a:latin typeface="Calibri" charset="0"/>
                <a:cs typeface="Calibri" charset="0"/>
                <a:sym typeface="Calibri" charset="0"/>
              </a:rPr>
              <a:t>They talk about us and their experiences.</a:t>
            </a:r>
            <a:endParaRPr lang="en-US" sz="2000" dirty="0" smtClean="0">
              <a:latin typeface="Calibri" charset="0"/>
              <a:sym typeface="Calibri" charset="0"/>
            </a:endParaRPr>
          </a:p>
          <a:p>
            <a:pPr marL="187382" indent="0" eaLnBrk="1" hangingPunct="1">
              <a:spcBef>
                <a:spcPts val="1687"/>
              </a:spcBef>
              <a:buFont typeface="Gill Sans" charset="0"/>
              <a:buNone/>
              <a:defRPr/>
            </a:pPr>
            <a:r>
              <a:rPr lang="en-US" sz="2000" dirty="0" smtClean="0">
                <a:latin typeface="Calibri" charset="0"/>
                <a:cs typeface="Calibri" charset="0"/>
                <a:sym typeface="Calibri" charset="0"/>
              </a:rPr>
              <a:t>We can promote our services and help people find us.</a:t>
            </a:r>
            <a:endParaRPr lang="en-US" sz="2000" dirty="0" smtClean="0">
              <a:latin typeface="Calibri" charset="0"/>
              <a:sym typeface="Calibri" charset="0"/>
            </a:endParaRPr>
          </a:p>
          <a:p>
            <a:pPr marL="187382" indent="0" eaLnBrk="1" hangingPunct="1">
              <a:spcBef>
                <a:spcPts val="1687"/>
              </a:spcBef>
              <a:buFont typeface="Gill Sans" charset="0"/>
              <a:buNone/>
              <a:defRPr/>
            </a:pPr>
            <a:r>
              <a:rPr lang="en-US" sz="2000" dirty="0" smtClean="0">
                <a:latin typeface="Calibri" charset="0"/>
                <a:cs typeface="Calibri" charset="0"/>
                <a:sym typeface="Calibri" charset="0"/>
              </a:rPr>
              <a:t>We can monitor and protect our reputation.</a:t>
            </a:r>
            <a:endParaRPr lang="en-US" sz="2000" dirty="0" smtClean="0">
              <a:latin typeface="Calibri" charset="0"/>
              <a:sym typeface="Calibri" charset="0"/>
            </a:endParaRPr>
          </a:p>
          <a:p>
            <a:pPr marL="187382" indent="0" eaLnBrk="1" hangingPunct="1">
              <a:spcBef>
                <a:spcPts val="1687"/>
              </a:spcBef>
              <a:buFont typeface="Gill Sans" charset="0"/>
              <a:buNone/>
              <a:defRPr/>
            </a:pPr>
            <a:r>
              <a:rPr lang="en-US" sz="2000" dirty="0" smtClean="0">
                <a:latin typeface="Calibri" charset="0"/>
                <a:cs typeface="Calibri" charset="0"/>
                <a:sym typeface="Calibri" charset="0"/>
              </a:rPr>
              <a:t>Our patients are looking for trusted information.</a:t>
            </a:r>
            <a:endParaRPr lang="en-US" sz="2000" dirty="0" smtClean="0">
              <a:latin typeface="Calibri" charset="0"/>
              <a:sym typeface="Calibri" charset="0"/>
            </a:endParaRPr>
          </a:p>
          <a:p>
            <a:pPr marL="187382" indent="0" eaLnBrk="1" hangingPunct="1">
              <a:spcBef>
                <a:spcPts val="1687"/>
              </a:spcBef>
              <a:buFont typeface="Gill Sans" charset="0"/>
              <a:buNone/>
              <a:defRPr/>
            </a:pPr>
            <a:r>
              <a:rPr lang="en-US" sz="2000" dirty="0" smtClean="0">
                <a:latin typeface="Calibri" charset="0"/>
                <a:cs typeface="Calibri" charset="0"/>
                <a:sym typeface="Calibri" charset="0"/>
              </a:rPr>
              <a:t>We can be that source.</a:t>
            </a:r>
            <a:endParaRPr lang="en-US" sz="2000" dirty="0" smtClean="0">
              <a:latin typeface="Calibri" charset="0"/>
              <a:sym typeface="Calibri" charset="0"/>
            </a:endParaRPr>
          </a:p>
        </p:txBody>
      </p:sp>
      <p:pic>
        <p:nvPicPr>
          <p:cNvPr id="1177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5363" y="1704975"/>
            <a:ext cx="20637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9388"/>
            <a:ext cx="8534400" cy="1714500"/>
          </a:xfrm>
        </p:spPr>
        <p:txBody>
          <a:bodyPr/>
          <a:lstStyle/>
          <a:p>
            <a:pPr>
              <a:defRPr/>
            </a:pPr>
            <a:r>
              <a:rPr lang="en-US" sz="2800" dirty="0" smtClean="0">
                <a:latin typeface="Calibri"/>
                <a:cs typeface="Calibri"/>
              </a:rPr>
              <a:t>Social Media is the World’s Most Popular Online Activity</a:t>
            </a:r>
            <a:endParaRPr lang="en-US" sz="2800" dirty="0">
              <a:latin typeface="Calibri"/>
              <a:cs typeface="Calibri"/>
            </a:endParaRPr>
          </a:p>
        </p:txBody>
      </p:sp>
      <p:sp>
        <p:nvSpPr>
          <p:cNvPr id="3" name="Content Placeholder 2"/>
          <p:cNvSpPr>
            <a:spLocks noGrp="1"/>
          </p:cNvSpPr>
          <p:nvPr>
            <p:ph idx="1"/>
          </p:nvPr>
        </p:nvSpPr>
        <p:spPr>
          <a:xfrm>
            <a:off x="914400" y="5257800"/>
            <a:ext cx="7358063" cy="1089025"/>
          </a:xfrm>
        </p:spPr>
        <p:txBody>
          <a:bodyPr/>
          <a:lstStyle/>
          <a:p>
            <a:pPr>
              <a:defRPr/>
            </a:pPr>
            <a:r>
              <a:rPr lang="en-US" sz="2000" dirty="0" smtClean="0">
                <a:latin typeface="Calibri"/>
                <a:cs typeface="Calibri"/>
              </a:rPr>
              <a:t>In 2011, Social networking accounts for 19% of all time online</a:t>
            </a:r>
          </a:p>
          <a:p>
            <a:pPr>
              <a:defRPr/>
            </a:pPr>
            <a:r>
              <a:rPr lang="en-US" sz="2000" dirty="0" smtClean="0">
                <a:latin typeface="Calibri"/>
                <a:cs typeface="Calibri"/>
              </a:rPr>
              <a:t>In 2007 it was only 6% </a:t>
            </a:r>
            <a:endParaRPr lang="en-US" sz="2000" dirty="0">
              <a:latin typeface="Calibri"/>
              <a:cs typeface="Calibri"/>
            </a:endParaRPr>
          </a:p>
        </p:txBody>
      </p:sp>
      <p:pic>
        <p:nvPicPr>
          <p:cNvPr id="11878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524000"/>
            <a:ext cx="619601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a:lstStyle/>
          <a:p>
            <a:pPr eaLnBrk="1" hangingPunct="1">
              <a:defRPr/>
            </a:pPr>
            <a:r>
              <a:rPr lang="en-US" sz="3400" dirty="0">
                <a:latin typeface="Calibri" charset="0"/>
                <a:cs typeface="Calibri" charset="0"/>
                <a:sym typeface="Calibri" charset="0"/>
              </a:rPr>
              <a:t>Social Media </a:t>
            </a:r>
            <a:r>
              <a:rPr lang="en-US" sz="3400" dirty="0" smtClean="0">
                <a:latin typeface="Calibri" charset="0"/>
                <a:cs typeface="Calibri" charset="0"/>
                <a:sym typeface="Calibri" charset="0"/>
              </a:rPr>
              <a:t>Use</a:t>
            </a:r>
            <a:endParaRPr lang="en-US" sz="3400" dirty="0">
              <a:latin typeface="Calibri" charset="0"/>
              <a:sym typeface="Calibri" charset="0"/>
            </a:endParaRPr>
          </a:p>
        </p:txBody>
      </p:sp>
      <p:pic>
        <p:nvPicPr>
          <p:cNvPr id="119810" name="Picture 4" descr="65% use social networking sites.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676400"/>
            <a:ext cx="6062663" cy="487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a:lstStyle/>
          <a:p>
            <a:pPr eaLnBrk="1" hangingPunct="1">
              <a:defRPr/>
            </a:pPr>
            <a:r>
              <a:rPr lang="en-US" sz="3400" dirty="0">
                <a:latin typeface="Calibri" charset="0"/>
                <a:cs typeface="Calibri" charset="0"/>
                <a:sym typeface="Calibri" charset="0"/>
              </a:rPr>
              <a:t>Social Media </a:t>
            </a:r>
            <a:r>
              <a:rPr lang="en-US" sz="3400" dirty="0" smtClean="0">
                <a:latin typeface="Calibri" charset="0"/>
                <a:cs typeface="Calibri" charset="0"/>
                <a:sym typeface="Calibri" charset="0"/>
              </a:rPr>
              <a:t>Use</a:t>
            </a:r>
            <a:endParaRPr lang="en-US" sz="3400" dirty="0">
              <a:latin typeface="Calibri" charset="0"/>
              <a:sym typeface="Calibri" charset="0"/>
            </a:endParaRPr>
          </a:p>
        </p:txBody>
      </p:sp>
      <p:pic>
        <p:nvPicPr>
          <p:cNvPr id="120834" name="Picture 1" descr="social used by adults-pew.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905000"/>
            <a:ext cx="5170488"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a:lstStyle/>
          <a:p>
            <a:pPr eaLnBrk="1" hangingPunct="1">
              <a:defRPr/>
            </a:pPr>
            <a:r>
              <a:rPr lang="en-US" sz="3400" dirty="0">
                <a:latin typeface="Calibri" charset="0"/>
                <a:cs typeface="Calibri" charset="0"/>
                <a:sym typeface="Calibri" charset="0"/>
              </a:rPr>
              <a:t>Social Media for Healthcare</a:t>
            </a:r>
            <a:endParaRPr lang="en-US" sz="3400" dirty="0">
              <a:latin typeface="Calibri" charset="0"/>
              <a:sym typeface="Calibri" charset="0"/>
            </a:endParaRPr>
          </a:p>
        </p:txBody>
      </p:sp>
      <p:pic>
        <p:nvPicPr>
          <p:cNvPr id="2" name="Picture 1" descr="Internet Diagnosi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150" y="1859322"/>
            <a:ext cx="7505700" cy="4305300"/>
          </a:xfrm>
          <a:prstGeom prst="rect">
            <a:avLst/>
          </a:prstGeom>
        </p:spPr>
      </p:pic>
    </p:spTree>
    <p:extLst>
      <p:ext uri="{BB962C8B-B14F-4D97-AF65-F5344CB8AC3E}">
        <p14:creationId xmlns:p14="http://schemas.microsoft.com/office/powerpoint/2010/main" val="25150449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a:lstStyle/>
          <a:p>
            <a:pPr eaLnBrk="1" hangingPunct="1">
              <a:defRPr/>
            </a:pPr>
            <a:r>
              <a:rPr lang="en-US" sz="3400" dirty="0" smtClean="0">
                <a:latin typeface="Calibri" charset="0"/>
                <a:cs typeface="Calibri" charset="0"/>
                <a:sym typeface="Calibri" charset="0"/>
              </a:rPr>
              <a:t>Online Diagnosers</a:t>
            </a:r>
            <a:endParaRPr lang="en-US" sz="3400" dirty="0">
              <a:latin typeface="Calibri" charset="0"/>
              <a:sym typeface="Calibri" charset="0"/>
            </a:endParaRPr>
          </a:p>
        </p:txBody>
      </p:sp>
      <p:pic>
        <p:nvPicPr>
          <p:cNvPr id="3" name="Picture 2" descr="Online diagnos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505" y="2267420"/>
            <a:ext cx="8230385" cy="2025502"/>
          </a:xfrm>
          <a:prstGeom prst="rect">
            <a:avLst/>
          </a:prstGeom>
        </p:spPr>
      </p:pic>
    </p:spTree>
    <p:extLst>
      <p:ext uri="{BB962C8B-B14F-4D97-AF65-F5344CB8AC3E}">
        <p14:creationId xmlns:p14="http://schemas.microsoft.com/office/powerpoint/2010/main" val="35307735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is my goal?</a:t>
            </a:r>
          </a:p>
          <a:p>
            <a:pPr marL="698500" lvl="2" indent="0">
              <a:buNone/>
            </a:pPr>
            <a:r>
              <a:rPr lang="en-US" dirty="0" smtClean="0">
                <a:solidFill>
                  <a:srgbClr val="FFFF00"/>
                </a:solidFill>
              </a:rPr>
              <a:t>Education, Marketing, Advocacy</a:t>
            </a:r>
          </a:p>
          <a:p>
            <a:r>
              <a:rPr lang="en-US" dirty="0" smtClean="0"/>
              <a:t>What </a:t>
            </a:r>
            <a:r>
              <a:rPr lang="en-US" dirty="0"/>
              <a:t>is my </a:t>
            </a:r>
            <a:r>
              <a:rPr lang="en-US" dirty="0" smtClean="0"/>
              <a:t>message?</a:t>
            </a:r>
          </a:p>
          <a:p>
            <a:pPr marL="698500" lvl="2" indent="0">
              <a:buNone/>
            </a:pPr>
            <a:r>
              <a:rPr lang="en-US" dirty="0" smtClean="0">
                <a:solidFill>
                  <a:srgbClr val="FFFF00"/>
                </a:solidFill>
              </a:rPr>
              <a:t>List of your Services and Expertise or Change the World?</a:t>
            </a:r>
          </a:p>
          <a:p>
            <a:r>
              <a:rPr lang="en-US" dirty="0" smtClean="0"/>
              <a:t>Who is my audience?</a:t>
            </a:r>
          </a:p>
          <a:p>
            <a:pPr marL="698500" lvl="2" indent="0">
              <a:buNone/>
            </a:pPr>
            <a:r>
              <a:rPr lang="en-US" dirty="0" smtClean="0">
                <a:solidFill>
                  <a:srgbClr val="FFFF00"/>
                </a:solidFill>
              </a:rPr>
              <a:t>Patients, Colleagues, Friends, Public</a:t>
            </a:r>
          </a:p>
          <a:p>
            <a:r>
              <a:rPr lang="en-US" dirty="0" smtClean="0"/>
              <a:t>How much time to spend?</a:t>
            </a:r>
          </a:p>
          <a:p>
            <a:r>
              <a:rPr lang="en-US" dirty="0" smtClean="0"/>
              <a:t>What is your Social Media Plan?</a:t>
            </a:r>
          </a:p>
          <a:p>
            <a:r>
              <a:rPr lang="en-US" dirty="0" smtClean="0"/>
              <a:t>Search Engine Optimization</a:t>
            </a:r>
          </a:p>
          <a:p>
            <a:endParaRPr lang="en-US" dirty="0" smtClean="0"/>
          </a:p>
          <a:p>
            <a:endParaRPr lang="en-US" dirty="0" smtClean="0"/>
          </a:p>
          <a:p>
            <a:endParaRPr lang="en-US" dirty="0"/>
          </a:p>
        </p:txBody>
      </p:sp>
    </p:spTree>
    <p:extLst>
      <p:ext uri="{BB962C8B-B14F-4D97-AF65-F5344CB8AC3E}">
        <p14:creationId xmlns:p14="http://schemas.microsoft.com/office/powerpoint/2010/main" val="41979845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Content Placeholder 2"/>
          <p:cNvSpPr>
            <a:spLocks noGrp="1"/>
          </p:cNvSpPr>
          <p:nvPr>
            <p:ph idx="1"/>
          </p:nvPr>
        </p:nvSpPr>
        <p:spPr>
          <a:xfrm>
            <a:off x="765174" y="2070846"/>
            <a:ext cx="7719231" cy="4182035"/>
          </a:xfrm>
        </p:spPr>
        <p:txBody>
          <a:bodyPr>
            <a:normAutofit/>
          </a:bodyPr>
          <a:lstStyle/>
          <a:p>
            <a:r>
              <a:rPr lang="en-US" dirty="0" smtClean="0"/>
              <a:t>Physicians are reluctant to participate in social media due to fear, the lack of knowledge, and the misunderstanding that it is too time consuming and won’t contribute to the practices’ revenue growth.</a:t>
            </a:r>
          </a:p>
          <a:p>
            <a:r>
              <a:rPr lang="en-US" dirty="0" smtClean="0"/>
              <a:t>In today’s fast-paced digital world you must be where your potential patients chose to be. You need to be on a platform that they use.</a:t>
            </a:r>
          </a:p>
          <a:p>
            <a:r>
              <a:rPr lang="en-US" dirty="0" smtClean="0"/>
              <a:t>Today’s on-line world can damage your reputation unless you manage it with positive, accurate content.</a:t>
            </a:r>
            <a:endParaRPr lang="en-US" dirty="0"/>
          </a:p>
        </p:txBody>
      </p:sp>
    </p:spTree>
    <p:extLst>
      <p:ext uri="{BB962C8B-B14F-4D97-AF65-F5344CB8AC3E}">
        <p14:creationId xmlns:p14="http://schemas.microsoft.com/office/powerpoint/2010/main" val="245773660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Reputation Management</a:t>
            </a:r>
            <a:endParaRPr lang="en-US" dirty="0"/>
          </a:p>
        </p:txBody>
      </p:sp>
      <p:sp>
        <p:nvSpPr>
          <p:cNvPr id="3" name="Content Placeholder 2"/>
          <p:cNvSpPr>
            <a:spLocks noGrp="1"/>
          </p:cNvSpPr>
          <p:nvPr>
            <p:ph idx="1"/>
          </p:nvPr>
        </p:nvSpPr>
        <p:spPr>
          <a:xfrm>
            <a:off x="765175" y="2070846"/>
            <a:ext cx="7612064" cy="4388895"/>
          </a:xfrm>
        </p:spPr>
        <p:txBody>
          <a:bodyPr>
            <a:normAutofit fontScale="92500" lnSpcReduction="10000"/>
          </a:bodyPr>
          <a:lstStyle/>
          <a:p>
            <a:r>
              <a:rPr lang="en-US" dirty="0"/>
              <a:t>Social media are the way to protect your reputation.</a:t>
            </a:r>
          </a:p>
          <a:p>
            <a:r>
              <a:rPr lang="en-US" dirty="0" smtClean="0"/>
              <a:t>Provide patients with the ability to connect with your practice.</a:t>
            </a:r>
          </a:p>
          <a:p>
            <a:r>
              <a:rPr lang="en-US" dirty="0" smtClean="0"/>
              <a:t>Give patients meaningful content, sharing health-related information.</a:t>
            </a:r>
          </a:p>
          <a:p>
            <a:r>
              <a:rPr lang="en-US" dirty="0" smtClean="0"/>
              <a:t>Enable your patients to tell their stories, share their experiences.</a:t>
            </a:r>
          </a:p>
          <a:p>
            <a:r>
              <a:rPr lang="en-US" dirty="0" smtClean="0"/>
              <a:t>The cornerstone of reputation management is the knowledge of what’s being said about you.</a:t>
            </a:r>
          </a:p>
          <a:p>
            <a:r>
              <a:rPr lang="en-US" dirty="0" smtClean="0"/>
              <a:t>Set up a Google Alert about your practices’ names.</a:t>
            </a:r>
            <a:endParaRPr lang="en-US" dirty="0"/>
          </a:p>
        </p:txBody>
      </p:sp>
    </p:spTree>
    <p:extLst>
      <p:ext uri="{BB962C8B-B14F-4D97-AF65-F5344CB8AC3E}">
        <p14:creationId xmlns:p14="http://schemas.microsoft.com/office/powerpoint/2010/main" val="64121748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evinMD.com book.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788" y="0"/>
            <a:ext cx="5968425" cy="6858000"/>
          </a:xfrm>
          <a:prstGeom prst="rect">
            <a:avLst/>
          </a:prstGeom>
        </p:spPr>
      </p:pic>
    </p:spTree>
    <p:extLst>
      <p:ext uri="{BB962C8B-B14F-4D97-AF65-F5344CB8AC3E}">
        <p14:creationId xmlns:p14="http://schemas.microsoft.com/office/powerpoint/2010/main" val="18613730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Establish a Core Presence</a:t>
            </a:r>
            <a:endParaRPr lang="en-US" dirty="0"/>
          </a:p>
        </p:txBody>
      </p:sp>
      <p:sp>
        <p:nvSpPr>
          <p:cNvPr id="3" name="Content Placeholder 2"/>
          <p:cNvSpPr>
            <a:spLocks noGrp="1"/>
          </p:cNvSpPr>
          <p:nvPr>
            <p:ph idx="1"/>
          </p:nvPr>
        </p:nvSpPr>
        <p:spPr>
          <a:xfrm>
            <a:off x="765175" y="2070846"/>
            <a:ext cx="7741126" cy="4182035"/>
          </a:xfrm>
        </p:spPr>
        <p:txBody>
          <a:bodyPr>
            <a:normAutofit/>
          </a:bodyPr>
          <a:lstStyle/>
          <a:p>
            <a:r>
              <a:rPr lang="en-US" dirty="0" smtClean="0"/>
              <a:t>Establish a foundation, a core or home base on a website, blog or Facebook Page.</a:t>
            </a:r>
          </a:p>
          <a:p>
            <a:r>
              <a:rPr lang="en-US" dirty="0" smtClean="0"/>
              <a:t>This provides you with a place to store meaningful content to share.</a:t>
            </a:r>
            <a:endParaRPr lang="en-US" dirty="0"/>
          </a:p>
          <a:p>
            <a:r>
              <a:rPr lang="en-US" dirty="0" smtClean="0"/>
              <a:t>Populate your website with useful content.</a:t>
            </a:r>
          </a:p>
          <a:p>
            <a:r>
              <a:rPr lang="en-US" dirty="0" smtClean="0"/>
              <a:t>Enhance your message by starting a blog with Wordpress.</a:t>
            </a:r>
          </a:p>
          <a:p>
            <a:r>
              <a:rPr lang="en-US" dirty="0" smtClean="0"/>
              <a:t>Next you can step onto the Social Media Stage.</a:t>
            </a:r>
          </a:p>
          <a:p>
            <a:endParaRPr lang="en-US" dirty="0"/>
          </a:p>
        </p:txBody>
      </p:sp>
    </p:spTree>
    <p:extLst>
      <p:ext uri="{BB962C8B-B14F-4D97-AF65-F5344CB8AC3E}">
        <p14:creationId xmlns:p14="http://schemas.microsoft.com/office/powerpoint/2010/main" val="373427089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Social Media Steps</a:t>
            </a:r>
            <a:endParaRPr lang="en-US" dirty="0"/>
          </a:p>
        </p:txBody>
      </p:sp>
      <p:sp>
        <p:nvSpPr>
          <p:cNvPr id="3" name="Content Placeholder 2"/>
          <p:cNvSpPr>
            <a:spLocks noGrp="1"/>
          </p:cNvSpPr>
          <p:nvPr>
            <p:ph idx="1"/>
          </p:nvPr>
        </p:nvSpPr>
        <p:spPr>
          <a:xfrm>
            <a:off x="765174" y="2070846"/>
            <a:ext cx="8058608" cy="4182035"/>
          </a:xfrm>
        </p:spPr>
        <p:txBody>
          <a:bodyPr/>
          <a:lstStyle/>
          <a:p>
            <a:r>
              <a:rPr lang="en-US" dirty="0" smtClean="0"/>
              <a:t>Once you have the foundation, look for the platforms where you want to have a presence.</a:t>
            </a:r>
          </a:p>
          <a:p>
            <a:r>
              <a:rPr lang="en-US" dirty="0" smtClean="0"/>
              <a:t>Establish Facebook and Twitter accounts.</a:t>
            </a:r>
          </a:p>
          <a:p>
            <a:r>
              <a:rPr lang="en-US" dirty="0" smtClean="0"/>
              <a:t>Before posting spend some time to learn the platforms.</a:t>
            </a:r>
          </a:p>
          <a:p>
            <a:r>
              <a:rPr lang="en-US" dirty="0" smtClean="0"/>
              <a:t>Above all, be safe. Never share any personal health information of any patient on-line.           </a:t>
            </a:r>
          </a:p>
          <a:p>
            <a:r>
              <a:rPr lang="en-US" dirty="0" smtClean="0"/>
              <a:t>Don’t try to de-identify patient information, as it can be re-identified.</a:t>
            </a:r>
            <a:endParaRPr lang="en-US" dirty="0"/>
          </a:p>
        </p:txBody>
      </p:sp>
    </p:spTree>
    <p:extLst>
      <p:ext uri="{BB962C8B-B14F-4D97-AF65-F5344CB8AC3E}">
        <p14:creationId xmlns:p14="http://schemas.microsoft.com/office/powerpoint/2010/main" val="48521569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Platforms</a:t>
            </a:r>
            <a:endParaRPr lang="en-US" dirty="0"/>
          </a:p>
        </p:txBody>
      </p:sp>
      <p:sp>
        <p:nvSpPr>
          <p:cNvPr id="4" name="Content Placeholder 3"/>
          <p:cNvSpPr>
            <a:spLocks noGrp="1"/>
          </p:cNvSpPr>
          <p:nvPr>
            <p:ph idx="1"/>
          </p:nvPr>
        </p:nvSpPr>
        <p:spPr/>
        <p:txBody>
          <a:bodyPr/>
          <a:lstStyle/>
          <a:p>
            <a:r>
              <a:rPr lang="en-US" dirty="0" smtClean="0"/>
              <a:t>Facebook</a:t>
            </a:r>
          </a:p>
          <a:p>
            <a:r>
              <a:rPr lang="en-US" dirty="0" smtClean="0"/>
              <a:t>Twitter</a:t>
            </a:r>
          </a:p>
          <a:p>
            <a:r>
              <a:rPr lang="en-US" dirty="0" smtClean="0"/>
              <a:t>Linked In</a:t>
            </a:r>
          </a:p>
          <a:p>
            <a:r>
              <a:rPr lang="en-US" dirty="0" err="1" smtClean="0"/>
              <a:t>Pinterest</a:t>
            </a:r>
            <a:endParaRPr lang="en-US" dirty="0" smtClean="0"/>
          </a:p>
          <a:p>
            <a:r>
              <a:rPr lang="en-US" dirty="0" smtClean="0"/>
              <a:t>YouTube</a:t>
            </a:r>
          </a:p>
          <a:p>
            <a:r>
              <a:rPr lang="en-US" dirty="0" smtClean="0"/>
              <a:t>Blogging</a:t>
            </a:r>
          </a:p>
          <a:p>
            <a:endParaRPr lang="en-US" dirty="0"/>
          </a:p>
        </p:txBody>
      </p:sp>
      <p:pic>
        <p:nvPicPr>
          <p:cNvPr id="5" name="Picture 4" descr="facebook logo.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6810" y="2070846"/>
            <a:ext cx="1520002" cy="452585"/>
          </a:xfrm>
          <a:prstGeom prst="rect">
            <a:avLst/>
          </a:prstGeom>
        </p:spPr>
      </p:pic>
      <p:pic>
        <p:nvPicPr>
          <p:cNvPr id="6" name="Picture 5" descr="Twitter logo.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6810" y="2720021"/>
            <a:ext cx="511771" cy="446637"/>
          </a:xfrm>
          <a:prstGeom prst="rect">
            <a:avLst/>
          </a:prstGeom>
        </p:spPr>
      </p:pic>
      <p:pic>
        <p:nvPicPr>
          <p:cNvPr id="8" name="Picture 7" descr="LinkedIn logo.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6810" y="3338344"/>
            <a:ext cx="1358900" cy="431800"/>
          </a:xfrm>
          <a:prstGeom prst="rect">
            <a:avLst/>
          </a:prstGeom>
        </p:spPr>
      </p:pic>
      <p:pic>
        <p:nvPicPr>
          <p:cNvPr id="10" name="Picture 9" descr="Pinterest Logo.tif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6810" y="4006673"/>
            <a:ext cx="986909" cy="368673"/>
          </a:xfrm>
          <a:prstGeom prst="rect">
            <a:avLst/>
          </a:prstGeom>
        </p:spPr>
      </p:pic>
      <p:pic>
        <p:nvPicPr>
          <p:cNvPr id="11" name="Picture 10" descr="WP Logo.tif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96810" y="5204611"/>
            <a:ext cx="1751256" cy="391058"/>
          </a:xfrm>
          <a:prstGeom prst="rect">
            <a:avLst/>
          </a:prstGeom>
        </p:spPr>
      </p:pic>
      <p:pic>
        <p:nvPicPr>
          <p:cNvPr id="3" name="Picture 2" descr="YouTube icon.tiff"/>
          <p:cNvPicPr>
            <a:picLocks noChangeAspect="1"/>
          </p:cNvPicPr>
          <p:nvPr/>
        </p:nvPicPr>
        <p:blipFill rotWithShape="1">
          <a:blip r:embed="rId7">
            <a:extLst>
              <a:ext uri="{28A0092B-C50C-407E-A947-70E740481C1C}">
                <a14:useLocalDpi xmlns:a14="http://schemas.microsoft.com/office/drawing/2010/main" val="0"/>
              </a:ext>
            </a:extLst>
          </a:blip>
          <a:srcRect t="18342" b="22248"/>
          <a:stretch/>
        </p:blipFill>
        <p:spPr>
          <a:xfrm>
            <a:off x="2696810" y="4576372"/>
            <a:ext cx="728127" cy="430347"/>
          </a:xfrm>
          <a:prstGeom prst="rect">
            <a:avLst/>
          </a:prstGeom>
        </p:spPr>
      </p:pic>
    </p:spTree>
    <p:extLst>
      <p:ext uri="{BB962C8B-B14F-4D97-AF65-F5344CB8AC3E}">
        <p14:creationId xmlns:p14="http://schemas.microsoft.com/office/powerpoint/2010/main" val="306407707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a:t>
            </a:r>
            <a:endParaRPr lang="en-US" dirty="0"/>
          </a:p>
        </p:txBody>
      </p:sp>
      <p:pic>
        <p:nvPicPr>
          <p:cNvPr id="4" name="Content Placeholder 3" descr="facebook graphic.tiff"/>
          <p:cNvPicPr>
            <a:picLocks noGrp="1" noChangeAspect="1"/>
          </p:cNvPicPr>
          <p:nvPr>
            <p:ph idx="1"/>
          </p:nvPr>
        </p:nvPicPr>
        <p:blipFill rotWithShape="1">
          <a:blip r:embed="rId2">
            <a:extLst>
              <a:ext uri="{28A0092B-C50C-407E-A947-70E740481C1C}">
                <a14:useLocalDpi xmlns:a14="http://schemas.microsoft.com/office/drawing/2010/main" val="0"/>
              </a:ext>
            </a:extLst>
          </a:blip>
          <a:srcRect t="1991" b="1991"/>
          <a:stretch/>
        </p:blipFill>
        <p:spPr>
          <a:xfrm>
            <a:off x="1193800" y="1939925"/>
            <a:ext cx="6624638" cy="4608513"/>
          </a:xfrm>
        </p:spPr>
      </p:pic>
    </p:spTree>
    <p:extLst>
      <p:ext uri="{BB962C8B-B14F-4D97-AF65-F5344CB8AC3E}">
        <p14:creationId xmlns:p14="http://schemas.microsoft.com/office/powerpoint/2010/main" val="295791065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stats</a:t>
            </a:r>
            <a:endParaRPr lang="en-US" dirty="0"/>
          </a:p>
        </p:txBody>
      </p:sp>
      <p:pic>
        <p:nvPicPr>
          <p:cNvPr id="4" name="Content Placeholder 3" descr="Facebook stats 2012.tiff"/>
          <p:cNvPicPr>
            <a:picLocks noGrp="1" noChangeAspect="1"/>
          </p:cNvPicPr>
          <p:nvPr>
            <p:ph idx="1"/>
          </p:nvPr>
        </p:nvPicPr>
        <p:blipFill rotWithShape="1">
          <a:blip r:embed="rId2">
            <a:extLst>
              <a:ext uri="{28A0092B-C50C-407E-A947-70E740481C1C}">
                <a14:useLocalDpi xmlns:a14="http://schemas.microsoft.com/office/drawing/2010/main" val="0"/>
              </a:ext>
            </a:extLst>
          </a:blip>
          <a:srcRect b="42"/>
          <a:stretch/>
        </p:blipFill>
        <p:spPr>
          <a:xfrm>
            <a:off x="2554173" y="2244573"/>
            <a:ext cx="3577997" cy="3962508"/>
          </a:xfrm>
        </p:spPr>
      </p:pic>
    </p:spTree>
    <p:extLst>
      <p:ext uri="{BB962C8B-B14F-4D97-AF65-F5344CB8AC3E}">
        <p14:creationId xmlns:p14="http://schemas.microsoft.com/office/powerpoint/2010/main" val="336012884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a:t>
            </a:r>
            <a:endParaRPr lang="en-US" dirty="0"/>
          </a:p>
        </p:txBody>
      </p:sp>
      <p:pic>
        <p:nvPicPr>
          <p:cNvPr id="4" name="Content Placeholder 3" descr="Facebook Like.tiff"/>
          <p:cNvPicPr>
            <a:picLocks noGrp="1" noChangeAspect="1"/>
          </p:cNvPicPr>
          <p:nvPr>
            <p:ph idx="1"/>
          </p:nvPr>
        </p:nvPicPr>
        <p:blipFill>
          <a:blip r:embed="rId2">
            <a:extLst>
              <a:ext uri="{28A0092B-C50C-407E-A947-70E740481C1C}">
                <a14:useLocalDpi xmlns:a14="http://schemas.microsoft.com/office/drawing/2010/main" val="0"/>
              </a:ext>
            </a:extLst>
          </a:blip>
          <a:srcRect t="1162" b="1162"/>
          <a:stretch>
            <a:fillRect/>
          </a:stretch>
        </p:blipFill>
        <p:spPr/>
      </p:pic>
    </p:spTree>
    <p:extLst>
      <p:ext uri="{BB962C8B-B14F-4D97-AF65-F5344CB8AC3E}">
        <p14:creationId xmlns:p14="http://schemas.microsoft.com/office/powerpoint/2010/main" val="2512276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a:t>
            </a:r>
            <a:endParaRPr lang="en-US" dirty="0"/>
          </a:p>
        </p:txBody>
      </p:sp>
      <p:pic>
        <p:nvPicPr>
          <p:cNvPr id="4" name="Content Placeholder 3" descr="Facebook Profile vs Page.tiff"/>
          <p:cNvPicPr>
            <a:picLocks noGrp="1" noChangeAspect="1"/>
          </p:cNvPicPr>
          <p:nvPr>
            <p:ph idx="1"/>
          </p:nvPr>
        </p:nvPicPr>
        <p:blipFill>
          <a:blip r:embed="rId2">
            <a:extLst>
              <a:ext uri="{28A0092B-C50C-407E-A947-70E740481C1C}">
                <a14:useLocalDpi xmlns:a14="http://schemas.microsoft.com/office/drawing/2010/main" val="0"/>
              </a:ext>
            </a:extLst>
          </a:blip>
          <a:srcRect t="10496" b="10496"/>
          <a:stretch>
            <a:fillRect/>
          </a:stretch>
        </p:blipFill>
        <p:spPr/>
      </p:pic>
    </p:spTree>
    <p:extLst>
      <p:ext uri="{BB962C8B-B14F-4D97-AF65-F5344CB8AC3E}">
        <p14:creationId xmlns:p14="http://schemas.microsoft.com/office/powerpoint/2010/main" val="339236771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a:t>
            </a:r>
            <a:endParaRPr lang="en-US" dirty="0"/>
          </a:p>
        </p:txBody>
      </p:sp>
      <p:pic>
        <p:nvPicPr>
          <p:cNvPr id="5" name="Content Placeholder 4" descr="Facebook Business.jpg"/>
          <p:cNvPicPr>
            <a:picLocks noGrp="1" noChangeAspect="1"/>
          </p:cNvPicPr>
          <p:nvPr>
            <p:ph idx="1"/>
          </p:nvPr>
        </p:nvPicPr>
        <p:blipFill rotWithShape="1">
          <a:blip r:embed="rId2">
            <a:extLst>
              <a:ext uri="{28A0092B-C50C-407E-A947-70E740481C1C}">
                <a14:useLocalDpi xmlns:a14="http://schemas.microsoft.com/office/drawing/2010/main" val="0"/>
              </a:ext>
            </a:extLst>
          </a:blip>
          <a:srcRect l="-713" r="-713"/>
          <a:stretch/>
        </p:blipFill>
        <p:spPr>
          <a:xfrm>
            <a:off x="1195699" y="1856882"/>
            <a:ext cx="6789197" cy="4699000"/>
          </a:xfrm>
        </p:spPr>
      </p:pic>
    </p:spTree>
    <p:extLst>
      <p:ext uri="{BB962C8B-B14F-4D97-AF65-F5344CB8AC3E}">
        <p14:creationId xmlns:p14="http://schemas.microsoft.com/office/powerpoint/2010/main" val="22742412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dirty="0" smtClean="0"/>
              <a:t>How to Set Up a Facebook Page</a:t>
            </a:r>
            <a:endParaRPr lang="en-US" sz="4000" dirty="0"/>
          </a:p>
        </p:txBody>
      </p:sp>
      <p:pic>
        <p:nvPicPr>
          <p:cNvPr id="5" name="Picture 4" descr="How to set up facebook p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97106"/>
            <a:ext cx="9144000" cy="5396588"/>
          </a:xfrm>
          <a:prstGeom prst="rect">
            <a:avLst/>
          </a:prstGeom>
        </p:spPr>
      </p:pic>
    </p:spTree>
    <p:extLst>
      <p:ext uri="{BB962C8B-B14F-4D97-AF65-F5344CB8AC3E}">
        <p14:creationId xmlns:p14="http://schemas.microsoft.com/office/powerpoint/2010/main" val="294196081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816" y="700149"/>
            <a:ext cx="7603379" cy="6740308"/>
          </a:xfrm>
          <a:prstGeom prst="rect">
            <a:avLst/>
          </a:prstGeom>
          <a:noFill/>
        </p:spPr>
        <p:txBody>
          <a:bodyPr wrap="square" rtlCol="0">
            <a:spAutoFit/>
          </a:bodyPr>
          <a:lstStyle/>
          <a:p>
            <a:pPr marL="342900" indent="-342900">
              <a:buAutoNum type="arabicPeriod"/>
            </a:pPr>
            <a:r>
              <a:rPr lang="en-US" dirty="0" smtClean="0">
                <a:solidFill>
                  <a:schemeClr val="bg1"/>
                </a:solidFill>
              </a:rPr>
              <a:t>Create Your Page</a:t>
            </a:r>
          </a:p>
          <a:p>
            <a:pPr marL="342900" indent="-342900">
              <a:buAutoNum type="arabicPeriod"/>
            </a:pPr>
            <a:endParaRPr lang="en-US" dirty="0" smtClean="0">
              <a:solidFill>
                <a:schemeClr val="bg1"/>
              </a:solidFill>
            </a:endParaRPr>
          </a:p>
          <a:p>
            <a:pPr marL="342900" indent="-342900">
              <a:buAutoNum type="arabicPeriod"/>
            </a:pPr>
            <a:endParaRPr lang="en-US" dirty="0" smtClean="0">
              <a:solidFill>
                <a:schemeClr val="bg1"/>
              </a:solidFill>
            </a:endParaRPr>
          </a:p>
          <a:p>
            <a:pPr marL="342900" indent="-342900">
              <a:buAutoNum type="arabicPeriod"/>
            </a:pPr>
            <a:endParaRPr lang="en-US" dirty="0" smtClean="0">
              <a:solidFill>
                <a:schemeClr val="bg1"/>
              </a:solidFill>
            </a:endParaRPr>
          </a:p>
          <a:p>
            <a:pPr marL="342900" indent="-342900">
              <a:buAutoNum type="arabicPeriod"/>
            </a:pPr>
            <a:endParaRPr lang="en-US" dirty="0" smtClean="0">
              <a:solidFill>
                <a:schemeClr val="bg1"/>
              </a:solidFill>
            </a:endParaRPr>
          </a:p>
          <a:p>
            <a:pPr marL="342900" indent="-342900">
              <a:buAutoNum type="arabicPeriod"/>
            </a:pPr>
            <a:r>
              <a:rPr lang="en-US" dirty="0" smtClean="0">
                <a:solidFill>
                  <a:schemeClr val="bg1"/>
                </a:solidFill>
              </a:rPr>
              <a:t>Fill in Information</a:t>
            </a:r>
          </a:p>
          <a:p>
            <a:pPr marL="342900" indent="-342900">
              <a:buAutoNum type="arabicPeriod"/>
            </a:pPr>
            <a:endParaRPr lang="en-US" dirty="0" smtClean="0">
              <a:solidFill>
                <a:schemeClr val="bg1"/>
              </a:solidFill>
            </a:endParaRPr>
          </a:p>
          <a:p>
            <a:pPr marL="342900" indent="-342900">
              <a:buAutoNum type="arabicPeriod"/>
            </a:pPr>
            <a:endParaRPr lang="en-US" dirty="0" smtClean="0">
              <a:solidFill>
                <a:schemeClr val="bg1"/>
              </a:solidFill>
            </a:endParaRPr>
          </a:p>
          <a:p>
            <a:pPr marL="342900" indent="-342900">
              <a:buAutoNum type="arabicPeriod"/>
            </a:pPr>
            <a:endParaRPr lang="en-US" dirty="0" smtClean="0">
              <a:solidFill>
                <a:schemeClr val="bg1"/>
              </a:solidFill>
            </a:endParaRPr>
          </a:p>
          <a:p>
            <a:pPr marL="342900" indent="-342900">
              <a:buAutoNum type="arabicPeriod"/>
            </a:pPr>
            <a:endParaRPr lang="en-US" dirty="0">
              <a:solidFill>
                <a:schemeClr val="bg1"/>
              </a:solidFill>
            </a:endParaRPr>
          </a:p>
          <a:p>
            <a:pPr marL="342900" indent="-342900">
              <a:buAutoNum type="arabicPeriod"/>
            </a:pPr>
            <a:r>
              <a:rPr lang="en-US" dirty="0" smtClean="0">
                <a:solidFill>
                  <a:schemeClr val="bg1"/>
                </a:solidFill>
              </a:rPr>
              <a:t>Add a Photo (square, less than 4 MB)</a:t>
            </a:r>
          </a:p>
          <a:p>
            <a:pPr marL="342900" indent="-342900">
              <a:buAutoNum type="arabicPeriod"/>
            </a:pPr>
            <a:endParaRPr lang="en-US" dirty="0" smtClean="0">
              <a:solidFill>
                <a:schemeClr val="bg1"/>
              </a:solidFill>
            </a:endParaRPr>
          </a:p>
          <a:p>
            <a:pPr marL="342900" indent="-342900">
              <a:buAutoNum type="arabicPeriod"/>
            </a:pPr>
            <a:endParaRPr lang="en-US" dirty="0" smtClean="0">
              <a:solidFill>
                <a:schemeClr val="bg1"/>
              </a:solidFill>
            </a:endParaRPr>
          </a:p>
          <a:p>
            <a:pPr marL="342900" indent="-342900">
              <a:buAutoNum type="arabicPeriod"/>
            </a:pPr>
            <a:endParaRPr lang="en-US" dirty="0" smtClean="0">
              <a:solidFill>
                <a:schemeClr val="bg1"/>
              </a:solidFill>
            </a:endParaRPr>
          </a:p>
          <a:p>
            <a:pPr marL="342900" indent="-342900">
              <a:buAutoNum type="arabicPeriod"/>
            </a:pPr>
            <a:endParaRPr lang="en-US" dirty="0">
              <a:solidFill>
                <a:schemeClr val="bg1"/>
              </a:solidFill>
            </a:endParaRPr>
          </a:p>
          <a:p>
            <a:pPr marL="342900" indent="-342900">
              <a:buAutoNum type="arabicPeriod"/>
            </a:pPr>
            <a:r>
              <a:rPr lang="en-US" dirty="0" smtClean="0">
                <a:solidFill>
                  <a:schemeClr val="bg1"/>
                </a:solidFill>
              </a:rPr>
              <a:t>Suggest Your Page to Friends</a:t>
            </a:r>
          </a:p>
          <a:p>
            <a:pPr marL="342900" indent="-342900">
              <a:buAutoNum type="arabicPeriod"/>
            </a:pPr>
            <a:endParaRPr lang="en-US" dirty="0">
              <a:solidFill>
                <a:schemeClr val="bg1"/>
              </a:solidFill>
            </a:endParaRPr>
          </a:p>
          <a:p>
            <a:pPr marL="342900" indent="-342900">
              <a:buAutoNum type="arabicPeriod"/>
            </a:pPr>
            <a:endParaRPr lang="en-US" dirty="0" smtClean="0">
              <a:solidFill>
                <a:schemeClr val="bg1"/>
              </a:solidFill>
            </a:endParaRPr>
          </a:p>
          <a:p>
            <a:endParaRPr lang="en-US" dirty="0" smtClean="0">
              <a:solidFill>
                <a:schemeClr val="bg1"/>
              </a:solidFill>
            </a:endParaRPr>
          </a:p>
          <a:p>
            <a:pPr marL="342900" indent="-342900">
              <a:buAutoNum type="arabicPeriod"/>
            </a:pPr>
            <a:endParaRPr lang="en-US" dirty="0">
              <a:solidFill>
                <a:schemeClr val="bg1"/>
              </a:solidFill>
            </a:endParaRPr>
          </a:p>
          <a:p>
            <a:pPr marL="342900" indent="-342900">
              <a:buAutoNum type="arabicPeriod"/>
            </a:pPr>
            <a:endParaRPr lang="en-US" dirty="0" smtClean="0">
              <a:solidFill>
                <a:schemeClr val="bg1"/>
              </a:solidFill>
            </a:endParaRPr>
          </a:p>
          <a:p>
            <a:pPr marL="342900" indent="-342900">
              <a:buAutoNum type="arabicPeriod"/>
            </a:pPr>
            <a:endParaRPr lang="en-US" dirty="0">
              <a:solidFill>
                <a:schemeClr val="bg1"/>
              </a:solidFill>
            </a:endParaRPr>
          </a:p>
          <a:p>
            <a:pPr marL="342900" indent="-342900">
              <a:buAutoNum type="arabicPeriod"/>
            </a:pPr>
            <a:endParaRPr lang="en-US" dirty="0" smtClean="0">
              <a:solidFill>
                <a:schemeClr val="bg1"/>
              </a:solidFill>
            </a:endParaRPr>
          </a:p>
          <a:p>
            <a:pPr marL="342900" indent="-342900">
              <a:buAutoNum type="arabicPeriod"/>
            </a:pPr>
            <a:endParaRPr lang="en-US" dirty="0">
              <a:solidFill>
                <a:schemeClr val="bg1"/>
              </a:solidFill>
            </a:endParaRPr>
          </a:p>
        </p:txBody>
      </p:sp>
      <p:pic>
        <p:nvPicPr>
          <p:cNvPr id="5" name="Picture 4" descr="2. Fill in Information.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4810" y="1188567"/>
            <a:ext cx="2070955" cy="1986583"/>
          </a:xfrm>
          <a:prstGeom prst="rect">
            <a:avLst/>
          </a:prstGeom>
        </p:spPr>
      </p:pic>
      <p:pic>
        <p:nvPicPr>
          <p:cNvPr id="6" name="Picture 5" descr="4. Suggest Page to Friends.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4810" y="3824316"/>
            <a:ext cx="1858637" cy="2008182"/>
          </a:xfrm>
          <a:prstGeom prst="rect">
            <a:avLst/>
          </a:prstGeom>
        </p:spPr>
      </p:pic>
      <p:pic>
        <p:nvPicPr>
          <p:cNvPr id="7" name="Picture 6" descr="local business.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3947" y="3110599"/>
            <a:ext cx="1337880" cy="1101784"/>
          </a:xfrm>
          <a:prstGeom prst="rect">
            <a:avLst/>
          </a:prstGeom>
        </p:spPr>
      </p:pic>
      <p:pic>
        <p:nvPicPr>
          <p:cNvPr id="4" name="Picture 3" descr="1. Create your p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86394" y="229924"/>
            <a:ext cx="3385433" cy="1666454"/>
          </a:xfrm>
          <a:prstGeom prst="rect">
            <a:avLst/>
          </a:prstGeom>
        </p:spPr>
      </p:pic>
    </p:spTree>
    <p:extLst>
      <p:ext uri="{BB962C8B-B14F-4D97-AF65-F5344CB8AC3E}">
        <p14:creationId xmlns:p14="http://schemas.microsoft.com/office/powerpoint/2010/main" val="191537604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2660" y="697440"/>
            <a:ext cx="2723823" cy="5909311"/>
          </a:xfrm>
          <a:prstGeom prst="rect">
            <a:avLst/>
          </a:prstGeom>
          <a:noFill/>
        </p:spPr>
        <p:txBody>
          <a:bodyPr wrap="none" rtlCol="0">
            <a:spAutoFit/>
          </a:bodyPr>
          <a:lstStyle/>
          <a:p>
            <a:pPr marL="342900" indent="-342900">
              <a:buFont typeface="+mj-lt"/>
              <a:buAutoNum type="arabicPeriod" startAt="5"/>
            </a:pPr>
            <a:r>
              <a:rPr lang="en-US" dirty="0" smtClean="0">
                <a:solidFill>
                  <a:schemeClr val="bg1"/>
                </a:solidFill>
              </a:rPr>
              <a:t>Import Contacts</a:t>
            </a:r>
          </a:p>
          <a:p>
            <a:pPr marL="342900" indent="-342900">
              <a:buFont typeface="+mj-lt"/>
              <a:buAutoNum type="arabicPeriod" startAt="5"/>
            </a:pPr>
            <a:endParaRPr lang="en-US" dirty="0">
              <a:solidFill>
                <a:schemeClr val="bg1"/>
              </a:solidFill>
            </a:endParaRPr>
          </a:p>
          <a:p>
            <a:pPr marL="342900" indent="-342900">
              <a:buFont typeface="+mj-lt"/>
              <a:buAutoNum type="arabicPeriod" startAt="5"/>
            </a:pPr>
            <a:endParaRPr lang="en-US" dirty="0" smtClean="0">
              <a:solidFill>
                <a:schemeClr val="bg1"/>
              </a:solidFill>
            </a:endParaRPr>
          </a:p>
          <a:p>
            <a:pPr marL="342900" indent="-342900">
              <a:buFont typeface="+mj-lt"/>
              <a:buAutoNum type="arabicPeriod" startAt="5"/>
            </a:pPr>
            <a:endParaRPr lang="en-US" dirty="0">
              <a:solidFill>
                <a:schemeClr val="bg1"/>
              </a:solidFill>
            </a:endParaRPr>
          </a:p>
          <a:p>
            <a:pPr marL="342900" indent="-342900">
              <a:buFont typeface="+mj-lt"/>
              <a:buAutoNum type="arabicPeriod" startAt="5"/>
            </a:pPr>
            <a:endParaRPr lang="en-US" dirty="0" smtClean="0">
              <a:solidFill>
                <a:schemeClr val="bg1"/>
              </a:solidFill>
            </a:endParaRPr>
          </a:p>
          <a:p>
            <a:pPr marL="342900" indent="-342900">
              <a:buFont typeface="+mj-lt"/>
              <a:buAutoNum type="arabicPeriod" startAt="5"/>
            </a:pPr>
            <a:endParaRPr lang="en-US" dirty="0">
              <a:solidFill>
                <a:schemeClr val="bg1"/>
              </a:solidFill>
            </a:endParaRPr>
          </a:p>
          <a:p>
            <a:pPr marL="342900" indent="-342900">
              <a:buFont typeface="+mj-lt"/>
              <a:buAutoNum type="arabicPeriod" startAt="5"/>
            </a:pPr>
            <a:endParaRPr lang="en-US" dirty="0" smtClean="0">
              <a:solidFill>
                <a:schemeClr val="bg1"/>
              </a:solidFill>
            </a:endParaRPr>
          </a:p>
          <a:p>
            <a:pPr marL="342900" indent="-342900">
              <a:buFont typeface="+mj-lt"/>
              <a:buAutoNum type="arabicPeriod" startAt="5"/>
            </a:pPr>
            <a:endParaRPr lang="en-US" dirty="0">
              <a:solidFill>
                <a:schemeClr val="bg1"/>
              </a:solidFill>
            </a:endParaRPr>
          </a:p>
          <a:p>
            <a:pPr marL="342900" indent="-342900">
              <a:buFont typeface="+mj-lt"/>
              <a:buAutoNum type="arabicPeriod" startAt="5"/>
            </a:pPr>
            <a:endParaRPr lang="en-US" dirty="0" smtClean="0">
              <a:solidFill>
                <a:schemeClr val="bg1"/>
              </a:solidFill>
            </a:endParaRPr>
          </a:p>
          <a:p>
            <a:pPr marL="342900" indent="-342900">
              <a:buFont typeface="+mj-lt"/>
              <a:buAutoNum type="arabicPeriod" startAt="5"/>
            </a:pPr>
            <a:endParaRPr lang="en-US" dirty="0" smtClean="0">
              <a:solidFill>
                <a:schemeClr val="bg1"/>
              </a:solidFill>
            </a:endParaRPr>
          </a:p>
          <a:p>
            <a:pPr marL="342900" indent="-342900">
              <a:buFont typeface="+mj-lt"/>
              <a:buAutoNum type="arabicPeriod" startAt="5"/>
            </a:pPr>
            <a:endParaRPr lang="en-US" dirty="0" smtClean="0">
              <a:solidFill>
                <a:schemeClr val="bg1"/>
              </a:solidFill>
            </a:endParaRPr>
          </a:p>
          <a:p>
            <a:pPr marL="342900" indent="-342900">
              <a:buFont typeface="+mj-lt"/>
              <a:buAutoNum type="arabicPeriod" startAt="5"/>
            </a:pPr>
            <a:endParaRPr lang="en-US" dirty="0">
              <a:solidFill>
                <a:schemeClr val="bg1"/>
              </a:solidFill>
            </a:endParaRPr>
          </a:p>
          <a:p>
            <a:pPr marL="342900" indent="-342900">
              <a:buFont typeface="+mj-lt"/>
              <a:buAutoNum type="arabicPeriod" startAt="5"/>
            </a:pPr>
            <a:endParaRPr lang="en-US" dirty="0" smtClean="0">
              <a:solidFill>
                <a:schemeClr val="bg1"/>
              </a:solidFill>
            </a:endParaRPr>
          </a:p>
          <a:p>
            <a:pPr marL="342900" indent="-342900">
              <a:buFont typeface="+mj-lt"/>
              <a:buAutoNum type="arabicPeriod" startAt="5"/>
            </a:pPr>
            <a:endParaRPr lang="en-US" dirty="0" smtClean="0">
              <a:solidFill>
                <a:schemeClr val="bg1"/>
              </a:solidFill>
            </a:endParaRPr>
          </a:p>
          <a:p>
            <a:pPr marL="342900" indent="-342900">
              <a:buFont typeface="+mj-lt"/>
              <a:buAutoNum type="arabicPeriod" startAt="5"/>
            </a:pPr>
            <a:r>
              <a:rPr lang="en-US" dirty="0" smtClean="0">
                <a:solidFill>
                  <a:schemeClr val="bg1"/>
                </a:solidFill>
              </a:rPr>
              <a:t>Start Writing Content</a:t>
            </a:r>
          </a:p>
          <a:p>
            <a:pPr marL="342900" indent="-342900">
              <a:buFont typeface="+mj-lt"/>
              <a:buAutoNum type="arabicPeriod" startAt="5"/>
            </a:pPr>
            <a:endParaRPr lang="en-US" dirty="0" smtClean="0">
              <a:solidFill>
                <a:schemeClr val="bg1"/>
              </a:solidFill>
            </a:endParaRPr>
          </a:p>
          <a:p>
            <a:pPr marL="342900" indent="-342900">
              <a:buFont typeface="+mj-lt"/>
              <a:buAutoNum type="arabicPeriod" startAt="5"/>
            </a:pPr>
            <a:endParaRPr lang="en-US" dirty="0" smtClean="0">
              <a:solidFill>
                <a:schemeClr val="bg1"/>
              </a:solidFill>
            </a:endParaRPr>
          </a:p>
          <a:p>
            <a:pPr marL="342900" indent="-342900">
              <a:buFont typeface="+mj-lt"/>
              <a:buAutoNum type="arabicPeriod" startAt="5"/>
            </a:pPr>
            <a:endParaRPr lang="en-US" dirty="0">
              <a:solidFill>
                <a:schemeClr val="bg1"/>
              </a:solidFill>
            </a:endParaRPr>
          </a:p>
          <a:p>
            <a:endParaRPr lang="en-US" dirty="0" smtClean="0">
              <a:solidFill>
                <a:schemeClr val="bg1"/>
              </a:solidFill>
            </a:endParaRPr>
          </a:p>
          <a:p>
            <a:pPr marL="342900" indent="-342900">
              <a:buFont typeface="+mj-lt"/>
              <a:buAutoNum type="arabicPeriod" startAt="5"/>
            </a:pPr>
            <a:endParaRPr lang="en-US" dirty="0" smtClean="0">
              <a:solidFill>
                <a:schemeClr val="bg1"/>
              </a:solidFill>
            </a:endParaRPr>
          </a:p>
          <a:p>
            <a:endParaRPr lang="en-US" dirty="0"/>
          </a:p>
        </p:txBody>
      </p:sp>
      <p:pic>
        <p:nvPicPr>
          <p:cNvPr id="4" name="Picture 3" descr="5. Import Contacts.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7138" y="0"/>
            <a:ext cx="2380961" cy="2282341"/>
          </a:xfrm>
          <a:prstGeom prst="rect">
            <a:avLst/>
          </a:prstGeom>
        </p:spPr>
      </p:pic>
      <p:pic>
        <p:nvPicPr>
          <p:cNvPr id="5" name="Picture 4" descr="6. Write Content.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7138" y="2437532"/>
            <a:ext cx="4332868" cy="4082374"/>
          </a:xfrm>
          <a:prstGeom prst="rect">
            <a:avLst/>
          </a:prstGeom>
        </p:spPr>
      </p:pic>
    </p:spTree>
    <p:extLst>
      <p:ext uri="{BB962C8B-B14F-4D97-AF65-F5344CB8AC3E}">
        <p14:creationId xmlns:p14="http://schemas.microsoft.com/office/powerpoint/2010/main" val="81284637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6831" y="720052"/>
            <a:ext cx="6231169" cy="1754327"/>
          </a:xfrm>
          <a:prstGeom prst="rect">
            <a:avLst/>
          </a:prstGeom>
        </p:spPr>
        <p:txBody>
          <a:bodyPr wrap="square">
            <a:spAutoFit/>
          </a:bodyPr>
          <a:lstStyle/>
          <a:p>
            <a:pPr marL="342900" indent="-342900">
              <a:buFont typeface="+mj-lt"/>
              <a:buAutoNum type="arabicPeriod" startAt="7"/>
            </a:pPr>
            <a:r>
              <a:rPr lang="en-US" dirty="0" smtClean="0">
                <a:solidFill>
                  <a:schemeClr val="bg1"/>
                </a:solidFill>
              </a:rPr>
              <a:t>Get a Vanity URL</a:t>
            </a:r>
          </a:p>
          <a:p>
            <a:pPr marL="342900" indent="-342900">
              <a:buFont typeface="+mj-lt"/>
              <a:buAutoNum type="arabicPeriod" startAt="7"/>
            </a:pPr>
            <a:endParaRPr lang="en-US" dirty="0">
              <a:solidFill>
                <a:schemeClr val="bg1"/>
              </a:solidFill>
            </a:endParaRPr>
          </a:p>
          <a:p>
            <a:pPr marL="342900" indent="-342900">
              <a:buFont typeface="+mj-lt"/>
              <a:buAutoNum type="arabicPeriod" startAt="7"/>
            </a:pPr>
            <a:endParaRPr lang="en-US" dirty="0" smtClean="0">
              <a:solidFill>
                <a:schemeClr val="bg1"/>
              </a:solidFill>
            </a:endParaRPr>
          </a:p>
          <a:p>
            <a:pPr marL="342900" indent="-342900">
              <a:buFont typeface="+mj-lt"/>
              <a:buAutoNum type="arabicPeriod" startAt="7"/>
            </a:pPr>
            <a:endParaRPr lang="en-US" dirty="0">
              <a:solidFill>
                <a:schemeClr val="bg1"/>
              </a:solidFill>
            </a:endParaRPr>
          </a:p>
          <a:p>
            <a:endParaRPr lang="en-US" dirty="0" smtClean="0">
              <a:solidFill>
                <a:schemeClr val="bg1"/>
              </a:solidFill>
            </a:endParaRPr>
          </a:p>
          <a:p>
            <a:pPr marL="342900" indent="-342900">
              <a:buFont typeface="+mj-lt"/>
              <a:buAutoNum type="arabicPeriod" startAt="7"/>
            </a:pPr>
            <a:r>
              <a:rPr lang="en-US" dirty="0" smtClean="0">
                <a:solidFill>
                  <a:schemeClr val="bg1"/>
                </a:solidFill>
              </a:rPr>
              <a:t>Use the Tools</a:t>
            </a:r>
          </a:p>
        </p:txBody>
      </p:sp>
      <p:pic>
        <p:nvPicPr>
          <p:cNvPr id="3" name="Picture 2" descr="7. Vanity URL.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4039" y="390781"/>
            <a:ext cx="4881522" cy="1294461"/>
          </a:xfrm>
          <a:prstGeom prst="rect">
            <a:avLst/>
          </a:prstGeom>
        </p:spPr>
      </p:pic>
      <p:pic>
        <p:nvPicPr>
          <p:cNvPr id="4" name="Picture 3" descr="8. Use the Tools.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1246" y="2776398"/>
            <a:ext cx="6384315" cy="3359647"/>
          </a:xfrm>
          <a:prstGeom prst="rect">
            <a:avLst/>
          </a:prstGeom>
        </p:spPr>
      </p:pic>
    </p:spTree>
    <p:extLst>
      <p:ext uri="{BB962C8B-B14F-4D97-AF65-F5344CB8AC3E}">
        <p14:creationId xmlns:p14="http://schemas.microsoft.com/office/powerpoint/2010/main" val="159188908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a:t>
            </a:r>
            <a:endParaRPr lang="en-US" dirty="0"/>
          </a:p>
        </p:txBody>
      </p:sp>
      <p:pic>
        <p:nvPicPr>
          <p:cNvPr id="6" name="Content Placeholder 5" descr="Twitter what is 2.tiff"/>
          <p:cNvPicPr>
            <a:picLocks noGrp="1" noChangeAspect="1"/>
          </p:cNvPicPr>
          <p:nvPr>
            <p:ph idx="1"/>
          </p:nvPr>
        </p:nvPicPr>
        <p:blipFill rotWithShape="1">
          <a:blip r:embed="rId2">
            <a:extLst>
              <a:ext uri="{28A0092B-C50C-407E-A947-70E740481C1C}">
                <a14:useLocalDpi xmlns:a14="http://schemas.microsoft.com/office/drawing/2010/main" val="0"/>
              </a:ext>
            </a:extLst>
          </a:blip>
          <a:srcRect l="-235" t="1380" r="168" b="-1380"/>
          <a:stretch/>
        </p:blipFill>
        <p:spPr>
          <a:xfrm>
            <a:off x="699974" y="2128572"/>
            <a:ext cx="7744052" cy="4182035"/>
          </a:xfrm>
        </p:spPr>
      </p:pic>
    </p:spTree>
    <p:extLst>
      <p:ext uri="{BB962C8B-B14F-4D97-AF65-F5344CB8AC3E}">
        <p14:creationId xmlns:p14="http://schemas.microsoft.com/office/powerpoint/2010/main" val="28247891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p:txBody>
          <a:bodyPr/>
          <a:lstStyle/>
          <a:p>
            <a:r>
              <a:rPr lang="en-US">
                <a:latin typeface="Arial" charset="0"/>
                <a:ea typeface="ＭＳ Ｐゴシック" charset="0"/>
                <a:cs typeface="ＭＳ Ｐゴシック" charset="0"/>
              </a:rPr>
              <a:t>How I use Twitter</a:t>
            </a:r>
          </a:p>
        </p:txBody>
      </p:sp>
      <p:sp>
        <p:nvSpPr>
          <p:cNvPr id="124930" name="Content Placeholder 2"/>
          <p:cNvSpPr>
            <a:spLocks noGrp="1"/>
          </p:cNvSpPr>
          <p:nvPr>
            <p:ph idx="1"/>
          </p:nvPr>
        </p:nvSpPr>
        <p:spPr>
          <a:xfrm>
            <a:off x="304800" y="1219200"/>
            <a:ext cx="8686800" cy="5091113"/>
          </a:xfrm>
        </p:spPr>
        <p:txBody>
          <a:bodyPr>
            <a:spAutoFit/>
          </a:bodyPr>
          <a:lstStyle/>
          <a:p>
            <a:r>
              <a:rPr lang="en-US" sz="2800" u="sng">
                <a:latin typeface="Arial" charset="0"/>
                <a:ea typeface="ＭＳ Ｐゴシック" charset="0"/>
                <a:cs typeface="ＭＳ Ｐゴシック" charset="0"/>
              </a:rPr>
              <a:t>Push</a:t>
            </a:r>
            <a:r>
              <a:rPr lang="en-US" sz="2800">
                <a:latin typeface="Arial" charset="0"/>
                <a:ea typeface="ＭＳ Ｐゴシック" charset="0"/>
                <a:cs typeface="ＭＳ Ｐゴシック" charset="0"/>
              </a:rPr>
              <a:t>: I share web links to health IT and oncology content with my 1300+ followers</a:t>
            </a:r>
          </a:p>
          <a:p>
            <a:r>
              <a:rPr lang="en-US" sz="2800" u="sng">
                <a:latin typeface="Arial" charset="0"/>
                <a:ea typeface="ＭＳ Ｐゴシック" charset="0"/>
                <a:cs typeface="ＭＳ Ｐゴシック" charset="0"/>
              </a:rPr>
              <a:t>Pull</a:t>
            </a:r>
            <a:r>
              <a:rPr lang="en-US" sz="2800">
                <a:latin typeface="Arial" charset="0"/>
                <a:ea typeface="ＭＳ Ｐゴシック" charset="0"/>
                <a:cs typeface="ＭＳ Ｐゴシック" charset="0"/>
              </a:rPr>
              <a:t>: I read tweets of the 300+ people I follow for breaking news, clinical trial results, reports from meetings, health IT policy (remember, Twitter is asymmetric)</a:t>
            </a:r>
          </a:p>
          <a:p>
            <a:r>
              <a:rPr lang="en-US" sz="2800">
                <a:latin typeface="Arial" charset="0"/>
                <a:ea typeface="ＭＳ Ｐゴシック" charset="0"/>
                <a:cs typeface="ＭＳ Ｐゴシック" charset="0"/>
              </a:rPr>
              <a:t>Interaction with this personal learning network is replacing time spent surfing news &amp; journal sites</a:t>
            </a:r>
          </a:p>
          <a:p>
            <a:r>
              <a:rPr lang="en-US" sz="2800">
                <a:latin typeface="Arial" charset="0"/>
                <a:ea typeface="ＭＳ Ｐゴシック" charset="0"/>
                <a:cs typeface="ＭＳ Ｐゴシック" charset="0"/>
              </a:rPr>
              <a:t>Crowdsourcing questions (needed reference for scholarly article on the use of Twitter in the Egyptian Revolution)</a:t>
            </a:r>
          </a:p>
        </p:txBody>
      </p:sp>
    </p:spTree>
    <p:extLst>
      <p:ext uri="{BB962C8B-B14F-4D97-AF65-F5344CB8AC3E}">
        <p14:creationId xmlns:p14="http://schemas.microsoft.com/office/powerpoint/2010/main" val="380630936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p:cNvSpPr>
          <p:nvPr>
            <p:ph type="title"/>
          </p:nvPr>
        </p:nvSpPr>
        <p:spPr/>
        <p:txBody>
          <a:bodyPr/>
          <a:lstStyle/>
          <a:p>
            <a:r>
              <a:rPr lang="en-US">
                <a:latin typeface="Arial" charset="0"/>
                <a:ea typeface="ＭＳ Ｐゴシック" charset="0"/>
                <a:cs typeface="ＭＳ Ｐゴシック" charset="0"/>
              </a:rPr>
              <a:t>How I use Twitter (cont.)</a:t>
            </a:r>
          </a:p>
        </p:txBody>
      </p:sp>
      <p:sp>
        <p:nvSpPr>
          <p:cNvPr id="3" name="Content Placeholder 2"/>
          <p:cNvSpPr>
            <a:spLocks noGrp="1"/>
          </p:cNvSpPr>
          <p:nvPr>
            <p:ph idx="1"/>
          </p:nvPr>
        </p:nvSpPr>
        <p:spPr>
          <a:xfrm>
            <a:off x="304800" y="1219200"/>
            <a:ext cx="8686800" cy="5232400"/>
          </a:xfrm>
        </p:spPr>
        <p:txBody>
          <a:bodyPr>
            <a:spAutoFit/>
          </a:bodyPr>
          <a:lstStyle/>
          <a:p>
            <a:pPr>
              <a:defRPr/>
            </a:pPr>
            <a:r>
              <a:rPr lang="en-US" sz="2800" dirty="0" smtClean="0"/>
              <a:t>Use of Twitter at meetings (ASCO AM, ASCO Breast Ca Symposium, Medicine 2.0 Congress, AMIA)</a:t>
            </a:r>
          </a:p>
          <a:p>
            <a:pPr marL="2108200" indent="4763">
              <a:buFont typeface="Arial" charset="0"/>
              <a:buNone/>
              <a:defRPr/>
            </a:pPr>
            <a:r>
              <a:rPr lang="en-US" sz="2200" dirty="0" smtClean="0"/>
              <a:t>#ASCO10 – 684 users, 4456 tweets</a:t>
            </a:r>
            <a:br>
              <a:rPr lang="en-US" sz="2200" dirty="0" smtClean="0"/>
            </a:br>
            <a:r>
              <a:rPr lang="en-US" sz="2200" dirty="0" smtClean="0"/>
              <a:t>#ASCO11 – 1537 users, 8188 tweets</a:t>
            </a:r>
          </a:p>
          <a:p>
            <a:pPr>
              <a:defRPr/>
            </a:pPr>
            <a:r>
              <a:rPr lang="en-US" sz="2800" dirty="0" smtClean="0"/>
              <a:t>Networking opportunities from being visible on Twitter: IRB-approved research on SM, invited commentary in </a:t>
            </a:r>
            <a:r>
              <a:rPr lang="en-US" sz="2800" smtClean="0"/>
              <a:t>national oncology periodical</a:t>
            </a:r>
            <a:r>
              <a:rPr lang="en-US" sz="2800" dirty="0" smtClean="0"/>
              <a:t>, interviewed by AMA News on health IT topic, invited to lecture at class for physician writers at Johns Hopkins, develop ties to national breast cancer advocacy community</a:t>
            </a:r>
          </a:p>
        </p:txBody>
      </p:sp>
    </p:spTree>
    <p:extLst>
      <p:ext uri="{BB962C8B-B14F-4D97-AF65-F5344CB8AC3E}">
        <p14:creationId xmlns:p14="http://schemas.microsoft.com/office/powerpoint/2010/main" val="146841281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7" name="Picture 1" descr="Screen shot 2011-10-31 at 11.18.13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78" name="TextBox 2"/>
          <p:cNvSpPr txBox="1">
            <a:spLocks noChangeArrowheads="1"/>
          </p:cNvSpPr>
          <p:nvPr/>
        </p:nvSpPr>
        <p:spPr bwMode="auto">
          <a:xfrm>
            <a:off x="304800" y="5562600"/>
            <a:ext cx="8534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rgbClr val="FFFFFF"/>
                </a:solidFill>
                <a:latin typeface="Verdana" charset="0"/>
                <a:ea typeface="ヒラギノ角ゴ ProN W3" charset="0"/>
                <a:cs typeface="ヒラギノ角ゴ ProN W3" charset="0"/>
                <a:sym typeface="Verdana" charset="0"/>
              </a:defRPr>
            </a:lvl1pPr>
            <a:lvl2pPr marL="742950" indent="-285750" eaLnBrk="0" hangingPunct="0">
              <a:defRPr sz="2400">
                <a:solidFill>
                  <a:srgbClr val="FFFFFF"/>
                </a:solidFill>
                <a:latin typeface="Verdana" charset="0"/>
                <a:ea typeface="ヒラギノ角ゴ ProN W3" charset="0"/>
                <a:cs typeface="ヒラギノ角ゴ ProN W3" charset="0"/>
                <a:sym typeface="Verdana" charset="0"/>
              </a:defRPr>
            </a:lvl2pPr>
            <a:lvl3pPr marL="1143000" indent="-228600" eaLnBrk="0" hangingPunct="0">
              <a:defRPr sz="2400">
                <a:solidFill>
                  <a:srgbClr val="FFFFFF"/>
                </a:solidFill>
                <a:latin typeface="Verdana" charset="0"/>
                <a:ea typeface="ヒラギノ角ゴ ProN W3" charset="0"/>
                <a:cs typeface="ヒラギノ角ゴ ProN W3" charset="0"/>
                <a:sym typeface="Verdana" charset="0"/>
              </a:defRPr>
            </a:lvl3pPr>
            <a:lvl4pPr marL="1600200" indent="-228600" eaLnBrk="0" hangingPunct="0">
              <a:defRPr sz="2400">
                <a:solidFill>
                  <a:srgbClr val="FFFFFF"/>
                </a:solidFill>
                <a:latin typeface="Verdana" charset="0"/>
                <a:ea typeface="ヒラギノ角ゴ ProN W3" charset="0"/>
                <a:cs typeface="ヒラギノ角ゴ ProN W3" charset="0"/>
                <a:sym typeface="Verdana" charset="0"/>
              </a:defRPr>
            </a:lvl4pPr>
            <a:lvl5pPr marL="2057400" indent="-228600" eaLnBrk="0" hangingPunct="0">
              <a:defRPr sz="2400">
                <a:solidFill>
                  <a:srgbClr val="FFFFFF"/>
                </a:solidFill>
                <a:latin typeface="Verdana" charset="0"/>
                <a:ea typeface="ヒラギノ角ゴ ProN W3" charset="0"/>
                <a:cs typeface="ヒラギノ角ゴ ProN W3" charset="0"/>
                <a:sym typeface="Verdana" charset="0"/>
              </a:defRPr>
            </a:lvl5pPr>
            <a:lvl6pPr marL="2514600" indent="-228600" eaLnBrk="0" fontAlgn="base" hangingPunct="0">
              <a:spcBef>
                <a:spcPct val="0"/>
              </a:spcBef>
              <a:spcAft>
                <a:spcPct val="0"/>
              </a:spcAft>
              <a:defRPr sz="2400">
                <a:solidFill>
                  <a:srgbClr val="FFFFFF"/>
                </a:solidFill>
                <a:latin typeface="Verdana" charset="0"/>
                <a:ea typeface="ヒラギノ角ゴ ProN W3" charset="0"/>
                <a:cs typeface="ヒラギノ角ゴ ProN W3" charset="0"/>
                <a:sym typeface="Verdana" charset="0"/>
              </a:defRPr>
            </a:lvl6pPr>
            <a:lvl7pPr marL="2971800" indent="-228600" eaLnBrk="0" fontAlgn="base" hangingPunct="0">
              <a:spcBef>
                <a:spcPct val="0"/>
              </a:spcBef>
              <a:spcAft>
                <a:spcPct val="0"/>
              </a:spcAft>
              <a:defRPr sz="2400">
                <a:solidFill>
                  <a:srgbClr val="FFFFFF"/>
                </a:solidFill>
                <a:latin typeface="Verdana" charset="0"/>
                <a:ea typeface="ヒラギノ角ゴ ProN W3" charset="0"/>
                <a:cs typeface="ヒラギノ角ゴ ProN W3" charset="0"/>
                <a:sym typeface="Verdana" charset="0"/>
              </a:defRPr>
            </a:lvl7pPr>
            <a:lvl8pPr marL="3429000" indent="-228600" eaLnBrk="0" fontAlgn="base" hangingPunct="0">
              <a:spcBef>
                <a:spcPct val="0"/>
              </a:spcBef>
              <a:spcAft>
                <a:spcPct val="0"/>
              </a:spcAft>
              <a:defRPr sz="2400">
                <a:solidFill>
                  <a:srgbClr val="FFFFFF"/>
                </a:solidFill>
                <a:latin typeface="Verdana" charset="0"/>
                <a:ea typeface="ヒラギノ角ゴ ProN W3" charset="0"/>
                <a:cs typeface="ヒラギノ角ゴ ProN W3" charset="0"/>
                <a:sym typeface="Verdana" charset="0"/>
              </a:defRPr>
            </a:lvl8pPr>
            <a:lvl9pPr marL="3886200" indent="-228600" eaLnBrk="0" fontAlgn="base" hangingPunct="0">
              <a:spcBef>
                <a:spcPct val="0"/>
              </a:spcBef>
              <a:spcAft>
                <a:spcPct val="0"/>
              </a:spcAft>
              <a:defRPr sz="2400">
                <a:solidFill>
                  <a:srgbClr val="FFFFFF"/>
                </a:solidFill>
                <a:latin typeface="Verdana" charset="0"/>
                <a:ea typeface="ヒラギノ角ゴ ProN W3" charset="0"/>
                <a:cs typeface="ヒラギノ角ゴ ProN W3" charset="0"/>
                <a:sym typeface="Verdana" charset="0"/>
              </a:defRPr>
            </a:lvl9pPr>
          </a:lstStyle>
          <a:p>
            <a:pPr defTabSz="914400" eaLnBrk="1" fontAlgn="base" hangingPunct="1">
              <a:spcBef>
                <a:spcPct val="0"/>
              </a:spcBef>
              <a:spcAft>
                <a:spcPct val="0"/>
              </a:spcAft>
              <a:buFont typeface="Arial" charset="0"/>
              <a:buAutoNum type="arabicPeriod"/>
            </a:pPr>
            <a:r>
              <a:rPr lang="en-US" sz="1800" smtClean="0">
                <a:solidFill>
                  <a:srgbClr val="000000"/>
                </a:solidFill>
                <a:latin typeface="Arial" charset="0"/>
                <a:ea typeface="ヒラギノ角ゴ Pro W3" charset="0"/>
                <a:cs typeface="ヒラギノ角ゴ Pro W3" charset="0"/>
              </a:rPr>
              <a:t>Develop community of fellow Twitter users</a:t>
            </a:r>
          </a:p>
          <a:p>
            <a:pPr defTabSz="914400" eaLnBrk="1" fontAlgn="base" hangingPunct="1">
              <a:spcBef>
                <a:spcPct val="0"/>
              </a:spcBef>
              <a:spcAft>
                <a:spcPct val="0"/>
              </a:spcAft>
              <a:buFont typeface="Arial" charset="0"/>
              <a:buAutoNum type="arabicPeriod"/>
            </a:pPr>
            <a:r>
              <a:rPr lang="en-US" sz="1800" smtClean="0">
                <a:solidFill>
                  <a:srgbClr val="000000"/>
                </a:solidFill>
                <a:latin typeface="Arial" charset="0"/>
                <a:ea typeface="ヒラギノ角ゴ Pro W3" charset="0"/>
                <a:cs typeface="ヒラギノ角ゴ Pro W3" charset="0"/>
              </a:rPr>
              <a:t>Speaking and consulting gigs</a:t>
            </a:r>
          </a:p>
          <a:p>
            <a:pPr defTabSz="914400" eaLnBrk="1" fontAlgn="base" hangingPunct="1">
              <a:spcBef>
                <a:spcPct val="0"/>
              </a:spcBef>
              <a:spcAft>
                <a:spcPct val="0"/>
              </a:spcAft>
              <a:buFont typeface="Arial" charset="0"/>
              <a:buAutoNum type="arabicPeriod"/>
            </a:pPr>
            <a:r>
              <a:rPr lang="en-US" sz="1800" smtClean="0">
                <a:solidFill>
                  <a:srgbClr val="000000"/>
                </a:solidFill>
                <a:latin typeface="Arial" charset="0"/>
                <a:ea typeface="ヒラギノ角ゴ Pro W3" charset="0"/>
                <a:cs typeface="ヒラギノ角ゴ Pro W3" charset="0"/>
              </a:rPr>
              <a:t>“My research department works for free and is scattered across U.S.”</a:t>
            </a:r>
          </a:p>
          <a:p>
            <a:pPr defTabSz="914400" eaLnBrk="1" fontAlgn="base" hangingPunct="1">
              <a:spcBef>
                <a:spcPct val="0"/>
              </a:spcBef>
              <a:spcAft>
                <a:spcPct val="0"/>
              </a:spcAft>
              <a:buFont typeface="Arial" charset="0"/>
              <a:buAutoNum type="arabicPeriod"/>
            </a:pPr>
            <a:r>
              <a:rPr lang="en-US" sz="1800" smtClean="0">
                <a:solidFill>
                  <a:srgbClr val="000000"/>
                </a:solidFill>
                <a:latin typeface="Arial" charset="0"/>
                <a:ea typeface="ヒラギノ角ゴ Pro W3" charset="0"/>
                <a:cs typeface="ヒラギノ角ゴ Pro W3" charset="0"/>
              </a:rPr>
              <a:t>Twitter at conferences</a:t>
            </a:r>
          </a:p>
          <a:p>
            <a:pPr defTabSz="914400" eaLnBrk="1" fontAlgn="base" hangingPunct="1">
              <a:spcBef>
                <a:spcPct val="0"/>
              </a:spcBef>
              <a:spcAft>
                <a:spcPct val="0"/>
              </a:spcAft>
            </a:pPr>
            <a:endParaRPr lang="en-US" sz="1800" smtClean="0">
              <a:solidFill>
                <a:srgbClr val="000000"/>
              </a:solidFill>
              <a:latin typeface="Arial" charset="0"/>
              <a:ea typeface="ヒラギノ角ゴ Pro W3" charset="0"/>
              <a:cs typeface="ヒラギノ角ゴ Pro W3" charset="0"/>
            </a:endParaRPr>
          </a:p>
          <a:p>
            <a:pPr defTabSz="914400" eaLnBrk="1" fontAlgn="base" hangingPunct="1">
              <a:spcBef>
                <a:spcPct val="0"/>
              </a:spcBef>
              <a:spcAft>
                <a:spcPct val="0"/>
              </a:spcAft>
              <a:buFont typeface="Arial" charset="0"/>
              <a:buAutoNum type="arabicPeriod"/>
            </a:pPr>
            <a:endParaRPr lang="en-US" sz="1800" smtClean="0">
              <a:solidFill>
                <a:srgbClr val="000000"/>
              </a:solidFill>
              <a:latin typeface="Arial" charset="0"/>
              <a:ea typeface="ヒラギノ角ゴ Pro W3" charset="0"/>
              <a:cs typeface="ヒラギノ角ゴ Pro W3" charset="0"/>
            </a:endParaRPr>
          </a:p>
        </p:txBody>
      </p:sp>
    </p:spTree>
    <p:extLst>
      <p:ext uri="{BB962C8B-B14F-4D97-AF65-F5344CB8AC3E}">
        <p14:creationId xmlns:p14="http://schemas.microsoft.com/office/powerpoint/2010/main" val="378565628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763" y="179388"/>
            <a:ext cx="7358062" cy="1416410"/>
          </a:xfrm>
        </p:spPr>
        <p:txBody>
          <a:bodyPr/>
          <a:lstStyle/>
          <a:p>
            <a:r>
              <a:rPr lang="en-US" sz="3400" dirty="0" smtClean="0">
                <a:latin typeface="Calibri" charset="0"/>
                <a:cs typeface="Calibri" charset="0"/>
                <a:sym typeface="Calibri" charset="0"/>
              </a:rPr>
              <a:t>Tweet and </a:t>
            </a:r>
            <a:r>
              <a:rPr lang="en-US" sz="3400" dirty="0" err="1" smtClean="0">
                <a:latin typeface="Calibri" charset="0"/>
                <a:cs typeface="Calibri" charset="0"/>
                <a:sym typeface="Calibri" charset="0"/>
              </a:rPr>
              <a:t>Retweet</a:t>
            </a:r>
            <a:endParaRPr lang="en-US" sz="3400" dirty="0"/>
          </a:p>
        </p:txBody>
      </p:sp>
      <p:pic>
        <p:nvPicPr>
          <p:cNvPr id="5" name="Content Placeholder 4" descr="Quick Recap.jpg"/>
          <p:cNvPicPr>
            <a:picLocks noGrp="1" noChangeAspect="1"/>
          </p:cNvPicPr>
          <p:nvPr>
            <p:ph idx="1"/>
          </p:nvPr>
        </p:nvPicPr>
        <p:blipFill rotWithShape="1">
          <a:blip r:embed="rId2">
            <a:extLst>
              <a:ext uri="{28A0092B-C50C-407E-A947-70E740481C1C}">
                <a14:useLocalDpi xmlns:a14="http://schemas.microsoft.com/office/drawing/2010/main" val="0"/>
              </a:ext>
            </a:extLst>
          </a:blip>
          <a:srcRect t="-36510" b="-36510"/>
          <a:stretch/>
        </p:blipFill>
        <p:spPr>
          <a:xfrm>
            <a:off x="360363" y="3283599"/>
            <a:ext cx="8423275" cy="4019550"/>
          </a:xfrm>
        </p:spPr>
      </p:pic>
      <p:sp>
        <p:nvSpPr>
          <p:cNvPr id="6" name="TextBox 5"/>
          <p:cNvSpPr txBox="1"/>
          <p:nvPr/>
        </p:nvSpPr>
        <p:spPr>
          <a:xfrm>
            <a:off x="1629595" y="2213889"/>
            <a:ext cx="6551831" cy="1200329"/>
          </a:xfrm>
          <a:prstGeom prst="rect">
            <a:avLst/>
          </a:prstGeom>
          <a:noFill/>
        </p:spPr>
        <p:txBody>
          <a:bodyPr wrap="none" rtlCol="0">
            <a:spAutoFit/>
          </a:bodyPr>
          <a:lstStyle/>
          <a:p>
            <a:r>
              <a:rPr lang="en-US" dirty="0" smtClean="0"/>
              <a:t>Tweet refers to a short message (140 Character max.)</a:t>
            </a:r>
          </a:p>
          <a:p>
            <a:endParaRPr lang="en-US" dirty="0" smtClean="0"/>
          </a:p>
          <a:p>
            <a:r>
              <a:rPr lang="en-US" dirty="0" smtClean="0"/>
              <a:t>A </a:t>
            </a:r>
            <a:r>
              <a:rPr lang="en-US" dirty="0" err="1" smtClean="0"/>
              <a:t>retweet</a:t>
            </a:r>
            <a:r>
              <a:rPr lang="en-US" dirty="0" smtClean="0"/>
              <a:t> is a rebroadcast of your message to all of one’s followers.</a:t>
            </a:r>
          </a:p>
          <a:p>
            <a:r>
              <a:rPr lang="en-US" dirty="0" smtClean="0"/>
              <a:t>“RT” usually appears before post.</a:t>
            </a:r>
            <a:endParaRPr lang="en-US" dirty="0"/>
          </a:p>
        </p:txBody>
      </p:sp>
    </p:spTree>
    <p:extLst>
      <p:ext uri="{BB962C8B-B14F-4D97-AF65-F5344CB8AC3E}">
        <p14:creationId xmlns:p14="http://schemas.microsoft.com/office/powerpoint/2010/main" val="17901618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Calibri" charset="0"/>
                <a:cs typeface="Calibri" charset="0"/>
                <a:sym typeface="Calibri" charset="0"/>
              </a:rPr>
              <a:t>Do you speak </a:t>
            </a:r>
            <a:r>
              <a:rPr lang="en-US" sz="3400" dirty="0" smtClean="0">
                <a:solidFill>
                  <a:srgbClr val="0000FF"/>
                </a:solidFill>
                <a:latin typeface="Calibri" charset="0"/>
                <a:cs typeface="Calibri" charset="0"/>
                <a:sym typeface="Calibri" charset="0"/>
              </a:rPr>
              <a:t>Twitter</a:t>
            </a:r>
            <a:r>
              <a:rPr lang="en-US" sz="3400" dirty="0" smtClean="0">
                <a:latin typeface="Calibri" charset="0"/>
                <a:cs typeface="Calibri" charset="0"/>
                <a:sym typeface="Calibri" charset="0"/>
              </a:rPr>
              <a:t>?</a:t>
            </a:r>
            <a:endParaRPr lang="en-US" sz="3400" dirty="0"/>
          </a:p>
        </p:txBody>
      </p:sp>
      <p:sp>
        <p:nvSpPr>
          <p:cNvPr id="4" name="Content Placeholder 3"/>
          <p:cNvSpPr>
            <a:spLocks noGrp="1"/>
          </p:cNvSpPr>
          <p:nvPr>
            <p:ph idx="1"/>
          </p:nvPr>
        </p:nvSpPr>
        <p:spPr>
          <a:xfrm>
            <a:off x="438306" y="1946275"/>
            <a:ext cx="8215410" cy="4019550"/>
          </a:xfrm>
        </p:spPr>
        <p:txBody>
          <a:bodyPr/>
          <a:lstStyle/>
          <a:p>
            <a:r>
              <a:rPr lang="en-US" sz="2800" dirty="0" smtClean="0">
                <a:solidFill>
                  <a:srgbClr val="0000FF"/>
                </a:solidFill>
              </a:rPr>
              <a:t>Handle:</a:t>
            </a:r>
            <a:r>
              <a:rPr lang="en-US" sz="2800" dirty="0" smtClean="0"/>
              <a:t> Your Username: @</a:t>
            </a:r>
            <a:r>
              <a:rPr lang="en-US" sz="2800" dirty="0" err="1" smtClean="0"/>
              <a:t>RockvilleObGyn</a:t>
            </a:r>
            <a:endParaRPr lang="en-US" sz="2800" dirty="0" smtClean="0"/>
          </a:p>
          <a:p>
            <a:r>
              <a:rPr lang="en-US" sz="2800" dirty="0" err="1" smtClean="0">
                <a:solidFill>
                  <a:srgbClr val="0000FF"/>
                </a:solidFill>
              </a:rPr>
              <a:t>Hashtag</a:t>
            </a:r>
            <a:r>
              <a:rPr lang="en-US" sz="2800" dirty="0" smtClean="0">
                <a:solidFill>
                  <a:srgbClr val="0000FF"/>
                </a:solidFill>
              </a:rPr>
              <a:t> (#):</a:t>
            </a:r>
            <a:r>
              <a:rPr lang="en-US" sz="2800" dirty="0" smtClean="0"/>
              <a:t> Symbols used to organize Tweets</a:t>
            </a:r>
          </a:p>
          <a:p>
            <a:r>
              <a:rPr lang="en-US" sz="2800" dirty="0" smtClean="0">
                <a:solidFill>
                  <a:srgbClr val="0000FF"/>
                </a:solidFill>
              </a:rPr>
              <a:t>Feed:</a:t>
            </a:r>
            <a:r>
              <a:rPr lang="en-US" sz="2800" dirty="0" smtClean="0"/>
              <a:t> Everything on your Twitter homepage</a:t>
            </a:r>
          </a:p>
          <a:p>
            <a:r>
              <a:rPr lang="en-US" sz="2800" dirty="0" smtClean="0">
                <a:solidFill>
                  <a:srgbClr val="0000FF"/>
                </a:solidFill>
              </a:rPr>
              <a:t>Following:</a:t>
            </a:r>
            <a:r>
              <a:rPr lang="en-US" sz="2800" dirty="0" smtClean="0"/>
              <a:t> People you choose to follow</a:t>
            </a:r>
          </a:p>
          <a:p>
            <a:r>
              <a:rPr lang="en-US" sz="2800" dirty="0" smtClean="0">
                <a:solidFill>
                  <a:srgbClr val="0000FF"/>
                </a:solidFill>
              </a:rPr>
              <a:t>Followers:</a:t>
            </a:r>
            <a:r>
              <a:rPr lang="en-US" sz="2800" dirty="0" smtClean="0"/>
              <a:t> People who follow you</a:t>
            </a:r>
          </a:p>
          <a:p>
            <a:r>
              <a:rPr lang="en-US" sz="2800" dirty="0" smtClean="0">
                <a:solidFill>
                  <a:srgbClr val="0000FF"/>
                </a:solidFill>
              </a:rPr>
              <a:t>Mentions:</a:t>
            </a:r>
            <a:r>
              <a:rPr lang="en-US" sz="2800" dirty="0" smtClean="0"/>
              <a:t> Messages addressing you using your handle: @</a:t>
            </a:r>
            <a:r>
              <a:rPr lang="en-US" sz="2800" dirty="0" err="1" smtClean="0"/>
              <a:t>RockvilleObGyn</a:t>
            </a:r>
            <a:r>
              <a:rPr lang="en-US" sz="2800" dirty="0" smtClean="0"/>
              <a:t> “Good point!”</a:t>
            </a:r>
          </a:p>
          <a:p>
            <a:r>
              <a:rPr lang="en-US" sz="2800" dirty="0" smtClean="0">
                <a:solidFill>
                  <a:srgbClr val="0000FF"/>
                </a:solidFill>
              </a:rPr>
              <a:t>Direct Message: </a:t>
            </a:r>
            <a:r>
              <a:rPr lang="en-US" sz="2800" dirty="0" smtClean="0"/>
              <a:t>Private message sent only to you</a:t>
            </a:r>
            <a:endParaRPr lang="en-US" sz="2800" dirty="0"/>
          </a:p>
        </p:txBody>
      </p:sp>
    </p:spTree>
    <p:extLst>
      <p:ext uri="{BB962C8B-B14F-4D97-AF65-F5344CB8AC3E}">
        <p14:creationId xmlns:p14="http://schemas.microsoft.com/office/powerpoint/2010/main" val="33351976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Calibri" charset="0"/>
                <a:cs typeface="Calibri" charset="0"/>
                <a:sym typeface="Calibri" charset="0"/>
              </a:rPr>
              <a:t>Top Twitter Myths</a:t>
            </a:r>
            <a:endParaRPr lang="en-US" sz="3400" dirty="0"/>
          </a:p>
        </p:txBody>
      </p:sp>
      <p:sp>
        <p:nvSpPr>
          <p:cNvPr id="3" name="Content Placeholder 2"/>
          <p:cNvSpPr>
            <a:spLocks noGrp="1"/>
          </p:cNvSpPr>
          <p:nvPr>
            <p:ph idx="1"/>
          </p:nvPr>
        </p:nvSpPr>
        <p:spPr>
          <a:xfrm>
            <a:off x="893763" y="1946275"/>
            <a:ext cx="7696472" cy="4019550"/>
          </a:xfrm>
        </p:spPr>
        <p:txBody>
          <a:bodyPr/>
          <a:lstStyle/>
          <a:p>
            <a:r>
              <a:rPr lang="en-US" sz="2400" dirty="0" smtClean="0"/>
              <a:t>It’s a young person’s thing – in fact, Facebook is for teens and Twitter for adults.</a:t>
            </a:r>
          </a:p>
          <a:p>
            <a:r>
              <a:rPr lang="en-US" sz="2400" dirty="0" smtClean="0"/>
              <a:t>No one is interested – Twitter is a way to educate, connect, learn, market, promote, advocate and engage with a community of people you would not otherwise know.</a:t>
            </a:r>
          </a:p>
          <a:p>
            <a:r>
              <a:rPr lang="en-US" sz="2400" dirty="0" smtClean="0"/>
              <a:t>I don’t have time to tweet – You don’t need time to type 140 characters.</a:t>
            </a:r>
          </a:p>
          <a:p>
            <a:r>
              <a:rPr lang="en-US" sz="2400" dirty="0" smtClean="0"/>
              <a:t>I will not get anything out if it – you get out of it what you put into it. You can tailor who you follow. You can direct message anyone you follow or who follows you.</a:t>
            </a:r>
          </a:p>
        </p:txBody>
      </p:sp>
    </p:spTree>
    <p:extLst>
      <p:ext uri="{BB962C8B-B14F-4D97-AF65-F5344CB8AC3E}">
        <p14:creationId xmlns:p14="http://schemas.microsoft.com/office/powerpoint/2010/main" val="124711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latin typeface="Calibri" charset="0"/>
                <a:cs typeface="Calibri" charset="0"/>
                <a:sym typeface="Calibri" charset="0"/>
              </a:rPr>
              <a:t>5 Reasons Hashtags Matter in Healthcare</a:t>
            </a:r>
            <a:endParaRPr lang="en-US" sz="3400" dirty="0"/>
          </a:p>
        </p:txBody>
      </p:sp>
      <p:sp>
        <p:nvSpPr>
          <p:cNvPr id="3" name="Content Placeholder 2"/>
          <p:cNvSpPr>
            <a:spLocks noGrp="1"/>
          </p:cNvSpPr>
          <p:nvPr>
            <p:ph idx="1"/>
          </p:nvPr>
        </p:nvSpPr>
        <p:spPr>
          <a:xfrm>
            <a:off x="893763" y="1946275"/>
            <a:ext cx="7696472" cy="4019550"/>
          </a:xfrm>
        </p:spPr>
        <p:txBody>
          <a:bodyPr/>
          <a:lstStyle/>
          <a:p>
            <a:r>
              <a:rPr lang="en-US" sz="2800" dirty="0" smtClean="0"/>
              <a:t>Access – gives average user access to expertise</a:t>
            </a:r>
          </a:p>
          <a:p>
            <a:r>
              <a:rPr lang="en-US" sz="2800" dirty="0" smtClean="0"/>
              <a:t>Community – gives relationship with influencers</a:t>
            </a:r>
          </a:p>
          <a:p>
            <a:r>
              <a:rPr lang="en-US" sz="2800" dirty="0" smtClean="0"/>
              <a:t>Social Learning – we share our stories</a:t>
            </a:r>
          </a:p>
          <a:p>
            <a:r>
              <a:rPr lang="en-US" sz="2800" dirty="0" smtClean="0"/>
              <a:t>Business Intelligence – equally valuable to listen as it is to participate</a:t>
            </a:r>
          </a:p>
          <a:p>
            <a:r>
              <a:rPr lang="en-US" sz="2800" dirty="0" smtClean="0"/>
              <a:t>Thought Leadership – advance progress of your craft</a:t>
            </a:r>
            <a:endParaRPr lang="en-US" sz="2800" dirty="0"/>
          </a:p>
        </p:txBody>
      </p:sp>
    </p:spTree>
    <p:extLst>
      <p:ext uri="{BB962C8B-B14F-4D97-AF65-F5344CB8AC3E}">
        <p14:creationId xmlns:p14="http://schemas.microsoft.com/office/powerpoint/2010/main" val="41057712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How to Set Up a Twitter Account</a:t>
            </a:r>
            <a:endParaRPr lang="en-US" sz="3600" dirty="0"/>
          </a:p>
        </p:txBody>
      </p:sp>
      <p:sp>
        <p:nvSpPr>
          <p:cNvPr id="3" name="Content Placeholder 2"/>
          <p:cNvSpPr>
            <a:spLocks noGrp="1"/>
          </p:cNvSpPr>
          <p:nvPr>
            <p:ph idx="1"/>
          </p:nvPr>
        </p:nvSpPr>
        <p:spPr/>
        <p:txBody>
          <a:bodyPr/>
          <a:lstStyle/>
          <a:p>
            <a:pPr marL="0" indent="0">
              <a:buNone/>
            </a:pPr>
            <a:r>
              <a:rPr lang="en-US" dirty="0" smtClean="0"/>
              <a:t>1. Go to http://twitter.com</a:t>
            </a:r>
            <a:endParaRPr lang="en-US" dirty="0"/>
          </a:p>
        </p:txBody>
      </p:sp>
      <p:pic>
        <p:nvPicPr>
          <p:cNvPr id="4" name="Picture 3" descr="Twitter 1.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6684" y="2716511"/>
            <a:ext cx="4634918" cy="3880045"/>
          </a:xfrm>
          <a:prstGeom prst="rect">
            <a:avLst/>
          </a:prstGeom>
        </p:spPr>
      </p:pic>
    </p:spTree>
    <p:extLst>
      <p:ext uri="{BB962C8B-B14F-4D97-AF65-F5344CB8AC3E}">
        <p14:creationId xmlns:p14="http://schemas.microsoft.com/office/powerpoint/2010/main" val="245762874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96907" y="856110"/>
            <a:ext cx="2723823" cy="369332"/>
          </a:xfrm>
          <a:prstGeom prst="rect">
            <a:avLst/>
          </a:prstGeom>
        </p:spPr>
        <p:txBody>
          <a:bodyPr wrap="none">
            <a:spAutoFit/>
          </a:bodyPr>
          <a:lstStyle/>
          <a:p>
            <a:pPr marL="342900" indent="-342900">
              <a:buFont typeface="+mj-lt"/>
              <a:buAutoNum type="arabicPeriod" startAt="2"/>
            </a:pPr>
            <a:r>
              <a:rPr lang="en-US" dirty="0" smtClean="0">
                <a:solidFill>
                  <a:schemeClr val="bg1"/>
                </a:solidFill>
              </a:rPr>
              <a:t>Join the conversation!</a:t>
            </a:r>
          </a:p>
        </p:txBody>
      </p:sp>
      <p:pic>
        <p:nvPicPr>
          <p:cNvPr id="4" name="Picture 3" descr="Twitter 2.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5646" y="1498952"/>
            <a:ext cx="5437071" cy="4818984"/>
          </a:xfrm>
          <a:prstGeom prst="rect">
            <a:avLst/>
          </a:prstGeom>
        </p:spPr>
      </p:pic>
    </p:spTree>
    <p:extLst>
      <p:ext uri="{BB962C8B-B14F-4D97-AF65-F5344CB8AC3E}">
        <p14:creationId xmlns:p14="http://schemas.microsoft.com/office/powerpoint/2010/main" val="398796683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99213" y="866966"/>
            <a:ext cx="2454518" cy="369332"/>
          </a:xfrm>
          <a:prstGeom prst="rect">
            <a:avLst/>
          </a:prstGeom>
        </p:spPr>
        <p:txBody>
          <a:bodyPr wrap="none">
            <a:spAutoFit/>
          </a:bodyPr>
          <a:lstStyle/>
          <a:p>
            <a:pPr marL="342900" indent="-342900">
              <a:buFont typeface="+mj-lt"/>
              <a:buAutoNum type="arabicPeriod" startAt="3"/>
            </a:pPr>
            <a:r>
              <a:rPr lang="en-US" dirty="0" smtClean="0">
                <a:solidFill>
                  <a:schemeClr val="bg1"/>
                </a:solidFill>
              </a:rPr>
              <a:t>Create a Username</a:t>
            </a:r>
          </a:p>
        </p:txBody>
      </p:sp>
      <p:pic>
        <p:nvPicPr>
          <p:cNvPr id="5" name="Picture 4" descr="Twitter 3.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464" y="2146840"/>
            <a:ext cx="8051800" cy="2501900"/>
          </a:xfrm>
          <a:prstGeom prst="rect">
            <a:avLst/>
          </a:prstGeom>
        </p:spPr>
      </p:pic>
    </p:spTree>
    <p:extLst>
      <p:ext uri="{BB962C8B-B14F-4D97-AF65-F5344CB8AC3E}">
        <p14:creationId xmlns:p14="http://schemas.microsoft.com/office/powerpoint/2010/main" val="68809754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5793" y="823544"/>
            <a:ext cx="2185214" cy="369332"/>
          </a:xfrm>
          <a:prstGeom prst="rect">
            <a:avLst/>
          </a:prstGeom>
        </p:spPr>
        <p:txBody>
          <a:bodyPr wrap="none">
            <a:spAutoFit/>
          </a:bodyPr>
          <a:lstStyle/>
          <a:p>
            <a:pPr marL="342900" indent="-342900">
              <a:buFont typeface="+mj-lt"/>
              <a:buAutoNum type="arabicPeriod" startAt="4"/>
            </a:pPr>
            <a:r>
              <a:rPr lang="en-US" dirty="0" smtClean="0">
                <a:solidFill>
                  <a:schemeClr val="bg1"/>
                </a:solidFill>
              </a:rPr>
              <a:t>Start connecting</a:t>
            </a:r>
          </a:p>
        </p:txBody>
      </p:sp>
      <p:pic>
        <p:nvPicPr>
          <p:cNvPr id="4" name="Picture 3" descr="Twitter 4.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1058" y="1400367"/>
            <a:ext cx="6104185" cy="4906713"/>
          </a:xfrm>
          <a:prstGeom prst="rect">
            <a:avLst/>
          </a:prstGeom>
        </p:spPr>
      </p:pic>
    </p:spTree>
    <p:extLst>
      <p:ext uri="{BB962C8B-B14F-4D97-AF65-F5344CB8AC3E}">
        <p14:creationId xmlns:p14="http://schemas.microsoft.com/office/powerpoint/2010/main" val="417043544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LinkedIn</a:t>
            </a:r>
            <a:endParaRPr lang="en-US" dirty="0"/>
          </a:p>
        </p:txBody>
      </p:sp>
      <p:pic>
        <p:nvPicPr>
          <p:cNvPr id="6" name="Content Placeholder 5" descr="LinkedIn facts.tiff"/>
          <p:cNvPicPr>
            <a:picLocks noGrp="1" noChangeAspect="1"/>
          </p:cNvPicPr>
          <p:nvPr>
            <p:ph idx="1"/>
          </p:nvPr>
        </p:nvPicPr>
        <p:blipFill rotWithShape="1">
          <a:blip r:embed="rId2">
            <a:extLst>
              <a:ext uri="{28A0092B-C50C-407E-A947-70E740481C1C}">
                <a14:useLocalDpi xmlns:a14="http://schemas.microsoft.com/office/drawing/2010/main" val="0"/>
              </a:ext>
            </a:extLst>
          </a:blip>
          <a:srcRect t="438" b="14486"/>
          <a:stretch/>
        </p:blipFill>
        <p:spPr>
          <a:xfrm>
            <a:off x="1309447" y="2196087"/>
            <a:ext cx="6310354" cy="4115278"/>
          </a:xfrm>
        </p:spPr>
      </p:pic>
    </p:spTree>
    <p:extLst>
      <p:ext uri="{BB962C8B-B14F-4D97-AF65-F5344CB8AC3E}">
        <p14:creationId xmlns:p14="http://schemas.microsoft.com/office/powerpoint/2010/main" val="377022797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kedIn Profile 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938951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nkedIn Company pages 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023778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nkedIn Endorsements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6084223"/>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Pinterest</a:t>
            </a:r>
            <a:endParaRPr lang="en-US" dirty="0"/>
          </a:p>
        </p:txBody>
      </p:sp>
      <p:sp>
        <p:nvSpPr>
          <p:cNvPr id="4" name="Content Placeholder 3"/>
          <p:cNvSpPr>
            <a:spLocks noGrp="1"/>
          </p:cNvSpPr>
          <p:nvPr>
            <p:ph idx="1"/>
          </p:nvPr>
        </p:nvSpPr>
        <p:spPr>
          <a:xfrm>
            <a:off x="765175" y="2070846"/>
            <a:ext cx="7612064" cy="4787154"/>
          </a:xfrm>
        </p:spPr>
        <p:txBody>
          <a:bodyPr/>
          <a:lstStyle/>
          <a:p>
            <a:r>
              <a:rPr lang="en-US" dirty="0" smtClean="0"/>
              <a:t>Online </a:t>
            </a:r>
            <a:r>
              <a:rPr lang="en-US" dirty="0" err="1" smtClean="0"/>
              <a:t>pinboard</a:t>
            </a:r>
            <a:r>
              <a:rPr lang="en-US" dirty="0" smtClean="0"/>
              <a:t> to put your images on a Web page</a:t>
            </a:r>
          </a:p>
          <a:p>
            <a:r>
              <a:rPr lang="en-US" dirty="0" smtClean="0"/>
              <a:t>Share your pins or browse others’ </a:t>
            </a:r>
            <a:r>
              <a:rPr lang="en-US" dirty="0" err="1" smtClean="0"/>
              <a:t>pinboards</a:t>
            </a:r>
            <a:endParaRPr lang="en-US" dirty="0" smtClean="0"/>
          </a:p>
          <a:p>
            <a:r>
              <a:rPr lang="en-US" dirty="0" smtClean="0"/>
              <a:t>Popular </a:t>
            </a:r>
            <a:r>
              <a:rPr lang="en-US" dirty="0"/>
              <a:t>tool for weddings, home decoration, </a:t>
            </a:r>
            <a:r>
              <a:rPr lang="en-US" dirty="0" smtClean="0"/>
              <a:t>recipes</a:t>
            </a:r>
          </a:p>
          <a:p>
            <a:r>
              <a:rPr lang="en-US" dirty="0" smtClean="0"/>
              <a:t>Started in 2009, now over 10 million visitors/month</a:t>
            </a:r>
          </a:p>
          <a:p>
            <a:r>
              <a:rPr lang="en-US" dirty="0" smtClean="0"/>
              <a:t>Fastest growing Social Media site in history</a:t>
            </a:r>
          </a:p>
          <a:p>
            <a:r>
              <a:rPr lang="en-US" dirty="0" smtClean="0"/>
              <a:t>Now valued at $1.5 billion</a:t>
            </a:r>
          </a:p>
          <a:p>
            <a:r>
              <a:rPr lang="en-US" dirty="0" smtClean="0"/>
              <a:t>97% of the fans of </a:t>
            </a:r>
            <a:r>
              <a:rPr lang="en-US" dirty="0" err="1" smtClean="0"/>
              <a:t>Pinterest</a:t>
            </a:r>
            <a:r>
              <a:rPr lang="en-US" dirty="0" smtClean="0"/>
              <a:t> Facebook page are women</a:t>
            </a:r>
            <a:endParaRPr lang="en-US" dirty="0"/>
          </a:p>
          <a:p>
            <a:endParaRPr lang="en-US" dirty="0" smtClean="0"/>
          </a:p>
          <a:p>
            <a:endParaRPr lang="en-US" dirty="0"/>
          </a:p>
        </p:txBody>
      </p:sp>
      <p:pic>
        <p:nvPicPr>
          <p:cNvPr id="5" name="Picture 4" descr="Pinterest Logo.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677" y="500425"/>
            <a:ext cx="1514215" cy="565655"/>
          </a:xfrm>
          <a:prstGeom prst="rect">
            <a:avLst/>
          </a:prstGeom>
        </p:spPr>
      </p:pic>
    </p:spTree>
    <p:extLst>
      <p:ext uri="{BB962C8B-B14F-4D97-AF65-F5344CB8AC3E}">
        <p14:creationId xmlns:p14="http://schemas.microsoft.com/office/powerpoint/2010/main" val="588158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olly Ledingham pinners.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3078" y="22005"/>
            <a:ext cx="2336800" cy="774700"/>
          </a:xfrm>
          <a:prstGeom prst="rect">
            <a:avLst/>
          </a:prstGeom>
        </p:spPr>
      </p:pic>
      <p:pic>
        <p:nvPicPr>
          <p:cNvPr id="2" name="Picture 1" descr="Holly Ledingham board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0556"/>
            <a:ext cx="9144000" cy="6037444"/>
          </a:xfrm>
          <a:prstGeom prst="rect">
            <a:avLst/>
          </a:prstGeom>
        </p:spPr>
      </p:pic>
    </p:spTree>
    <p:extLst>
      <p:ext uri="{BB962C8B-B14F-4D97-AF65-F5344CB8AC3E}">
        <p14:creationId xmlns:p14="http://schemas.microsoft.com/office/powerpoint/2010/main" val="31723917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YouTube</a:t>
            </a:r>
            <a:endParaRPr lang="en-US" dirty="0"/>
          </a:p>
        </p:txBody>
      </p:sp>
      <p:pic>
        <p:nvPicPr>
          <p:cNvPr id="6" name="Content Placeholder 5" descr="YouTube UMMC.jpg"/>
          <p:cNvPicPr>
            <a:picLocks noGrp="1" noChangeAspect="1"/>
          </p:cNvPicPr>
          <p:nvPr>
            <p:ph idx="1"/>
          </p:nvPr>
        </p:nvPicPr>
        <p:blipFill rotWithShape="1">
          <a:blip r:embed="rId2">
            <a:extLst>
              <a:ext uri="{28A0092B-C50C-407E-A947-70E740481C1C}">
                <a14:useLocalDpi xmlns:a14="http://schemas.microsoft.com/office/drawing/2010/main" val="0"/>
              </a:ext>
            </a:extLst>
          </a:blip>
          <a:srcRect t="397" b="9786"/>
          <a:stretch/>
        </p:blipFill>
        <p:spPr>
          <a:xfrm>
            <a:off x="0" y="1497107"/>
            <a:ext cx="9144000" cy="5360894"/>
          </a:xfrm>
        </p:spPr>
      </p:pic>
      <p:pic>
        <p:nvPicPr>
          <p:cNvPr id="4" name="Picture 3" descr="YouTube icon.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705" y="79468"/>
            <a:ext cx="1213325" cy="1207071"/>
          </a:xfrm>
          <a:prstGeom prst="rect">
            <a:avLst/>
          </a:prstGeom>
        </p:spPr>
      </p:pic>
    </p:spTree>
    <p:extLst>
      <p:ext uri="{BB962C8B-B14F-4D97-AF65-F5344CB8AC3E}">
        <p14:creationId xmlns:p14="http://schemas.microsoft.com/office/powerpoint/2010/main" val="1351542584"/>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Creating a Social Media Plan</a:t>
            </a:r>
            <a:endParaRPr lang="en-US" sz="4400" dirty="0"/>
          </a:p>
        </p:txBody>
      </p:sp>
    </p:spTree>
    <p:extLst>
      <p:ext uri="{BB962C8B-B14F-4D97-AF65-F5344CB8AC3E}">
        <p14:creationId xmlns:p14="http://schemas.microsoft.com/office/powerpoint/2010/main" val="4173640172"/>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Media Plan</a:t>
            </a:r>
            <a:endParaRPr lang="en-US" dirty="0"/>
          </a:p>
        </p:txBody>
      </p:sp>
      <p:sp>
        <p:nvSpPr>
          <p:cNvPr id="3" name="Content Placeholder 2"/>
          <p:cNvSpPr>
            <a:spLocks noGrp="1"/>
          </p:cNvSpPr>
          <p:nvPr>
            <p:ph idx="1"/>
          </p:nvPr>
        </p:nvSpPr>
        <p:spPr/>
        <p:txBody>
          <a:bodyPr/>
          <a:lstStyle/>
          <a:p>
            <a:r>
              <a:rPr lang="en-US" dirty="0" smtClean="0"/>
              <a:t>Secure Your Brand</a:t>
            </a:r>
          </a:p>
          <a:p>
            <a:pPr marL="349250" lvl="1" indent="0">
              <a:buNone/>
            </a:pPr>
            <a:r>
              <a:rPr lang="en-US" dirty="0" smtClean="0">
                <a:solidFill>
                  <a:srgbClr val="FFFF00"/>
                </a:solidFill>
              </a:rPr>
              <a:t>Get your brand everywhere you can.</a:t>
            </a:r>
          </a:p>
          <a:p>
            <a:pPr marL="349250" lvl="1" indent="0">
              <a:buNone/>
            </a:pPr>
            <a:r>
              <a:rPr lang="en-US" dirty="0" smtClean="0">
                <a:solidFill>
                  <a:srgbClr val="FFFF00"/>
                </a:solidFill>
              </a:rPr>
              <a:t>Have control of your identity all over the Web.</a:t>
            </a:r>
          </a:p>
          <a:p>
            <a:pPr marL="349250" lvl="1" indent="0">
              <a:buNone/>
            </a:pPr>
            <a:r>
              <a:rPr lang="en-US" dirty="0" smtClean="0">
                <a:solidFill>
                  <a:srgbClr val="FFFF00"/>
                </a:solidFill>
              </a:rPr>
              <a:t>Search to see if your brand is available.</a:t>
            </a:r>
            <a:endParaRPr lang="en-US" dirty="0">
              <a:solidFill>
                <a:srgbClr val="FFFF00"/>
              </a:solidFill>
            </a:endParaRPr>
          </a:p>
        </p:txBody>
      </p:sp>
    </p:spTree>
    <p:extLst>
      <p:ext uri="{BB962C8B-B14F-4D97-AF65-F5344CB8AC3E}">
        <p14:creationId xmlns:p14="http://schemas.microsoft.com/office/powerpoint/2010/main" val="639282455"/>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nowem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7105828"/>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Media Plan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Set Your Metrics</a:t>
            </a:r>
          </a:p>
          <a:p>
            <a:pPr marL="349250" lvl="1" indent="0">
              <a:buNone/>
            </a:pPr>
            <a:r>
              <a:rPr lang="en-US" dirty="0">
                <a:solidFill>
                  <a:srgbClr val="FFFF00"/>
                </a:solidFill>
              </a:rPr>
              <a:t>Know what you want to get out of it.</a:t>
            </a:r>
          </a:p>
          <a:p>
            <a:pPr marL="349250" lvl="1" indent="0">
              <a:buNone/>
            </a:pPr>
            <a:r>
              <a:rPr lang="en-US" dirty="0">
                <a:solidFill>
                  <a:srgbClr val="FFFF00"/>
                </a:solidFill>
              </a:rPr>
              <a:t>How do you define success?</a:t>
            </a:r>
          </a:p>
          <a:p>
            <a:pPr marL="349250" lvl="1" indent="0">
              <a:buNone/>
            </a:pPr>
            <a:r>
              <a:rPr lang="en-US" dirty="0">
                <a:solidFill>
                  <a:srgbClr val="FFFF00"/>
                </a:solidFill>
              </a:rPr>
              <a:t>How do you measure it</a:t>
            </a:r>
            <a:r>
              <a:rPr lang="en-US" dirty="0" smtClean="0">
                <a:solidFill>
                  <a:srgbClr val="FFFF00"/>
                </a:solidFill>
              </a:rPr>
              <a:t>?</a:t>
            </a:r>
            <a:endParaRPr lang="en-US" dirty="0" smtClean="0"/>
          </a:p>
          <a:p>
            <a:r>
              <a:rPr lang="en-US" dirty="0"/>
              <a:t>Know who you </a:t>
            </a:r>
            <a:r>
              <a:rPr lang="en-US" dirty="0" smtClean="0"/>
              <a:t>are</a:t>
            </a:r>
          </a:p>
          <a:p>
            <a:pPr marL="349250" lvl="1" indent="0">
              <a:buNone/>
            </a:pPr>
            <a:r>
              <a:rPr lang="en-US" dirty="0" smtClean="0">
                <a:solidFill>
                  <a:srgbClr val="FFFF00"/>
                </a:solidFill>
              </a:rPr>
              <a:t>For businesses, marketing is storytelling.</a:t>
            </a:r>
          </a:p>
          <a:p>
            <a:pPr marL="349250" lvl="1" indent="0">
              <a:buNone/>
            </a:pPr>
            <a:r>
              <a:rPr lang="en-US" dirty="0" smtClean="0">
                <a:solidFill>
                  <a:srgbClr val="FFFF00"/>
                </a:solidFill>
              </a:rPr>
              <a:t>What are you known for, what do you believe in?</a:t>
            </a:r>
          </a:p>
          <a:p>
            <a:pPr marL="349250" lvl="1" indent="0">
              <a:buNone/>
            </a:pPr>
            <a:r>
              <a:rPr lang="en-US" dirty="0">
                <a:solidFill>
                  <a:srgbClr val="FFFF00"/>
                </a:solidFill>
              </a:rPr>
              <a:t>Get people interested in your story</a:t>
            </a:r>
            <a:r>
              <a:rPr lang="en-US" dirty="0" smtClean="0">
                <a:solidFill>
                  <a:srgbClr val="FFFF00"/>
                </a:solidFill>
              </a:rPr>
              <a:t>.</a:t>
            </a:r>
            <a:endParaRPr lang="en-US" dirty="0">
              <a:solidFill>
                <a:srgbClr val="FFFF00"/>
              </a:solidFill>
            </a:endParaRPr>
          </a:p>
          <a:p>
            <a:r>
              <a:rPr lang="en-US" dirty="0" smtClean="0"/>
              <a:t>Maintain Professionalism</a:t>
            </a:r>
          </a:p>
          <a:p>
            <a:r>
              <a:rPr lang="en-US" dirty="0" smtClean="0"/>
              <a:t>Avoid Liability Exposure</a:t>
            </a:r>
          </a:p>
          <a:p>
            <a:pPr marL="349250">
              <a:buFont typeface="Arial"/>
              <a:buChar char="•"/>
            </a:pPr>
            <a:endParaRPr lang="en-US" dirty="0" smtClean="0"/>
          </a:p>
          <a:p>
            <a:pPr lvl="1"/>
            <a:endParaRPr lang="en-US" dirty="0"/>
          </a:p>
        </p:txBody>
      </p:sp>
    </p:spTree>
    <p:extLst>
      <p:ext uri="{BB962C8B-B14F-4D97-AF65-F5344CB8AC3E}">
        <p14:creationId xmlns:p14="http://schemas.microsoft.com/office/powerpoint/2010/main" val="286468265"/>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400" dirty="0" smtClean="0">
                <a:latin typeface="Corbel"/>
                <a:cs typeface="Corbel"/>
                <a:sym typeface="Calibri" charset="0"/>
              </a:rPr>
              <a:t>Search Engine Optimization</a:t>
            </a:r>
            <a:endParaRPr lang="en-US" sz="3400" dirty="0">
              <a:latin typeface="Corbel"/>
              <a:cs typeface="Corbel"/>
            </a:endParaRPr>
          </a:p>
        </p:txBody>
      </p:sp>
      <p:sp>
        <p:nvSpPr>
          <p:cNvPr id="3" name="Content Placeholder 2"/>
          <p:cNvSpPr>
            <a:spLocks noGrp="1"/>
          </p:cNvSpPr>
          <p:nvPr>
            <p:ph idx="1"/>
          </p:nvPr>
        </p:nvSpPr>
        <p:spPr>
          <a:xfrm>
            <a:off x="838200" y="2209800"/>
            <a:ext cx="7358063" cy="3221038"/>
          </a:xfrm>
        </p:spPr>
        <p:txBody>
          <a:bodyPr/>
          <a:lstStyle/>
          <a:p>
            <a:pPr marL="187508" indent="0">
              <a:spcBef>
                <a:spcPts val="1687"/>
              </a:spcBef>
              <a:buFont typeface="Gill Sans" charset="0"/>
              <a:buNone/>
              <a:defRPr/>
            </a:pPr>
            <a:endParaRPr lang="en-US" sz="2500" dirty="0" smtClean="0">
              <a:latin typeface="Calibri"/>
              <a:cs typeface="Calibri"/>
            </a:endParaRPr>
          </a:p>
          <a:p>
            <a:pPr marL="187508" indent="0">
              <a:spcBef>
                <a:spcPts val="1687"/>
              </a:spcBef>
              <a:buFont typeface="Gill Sans" charset="0"/>
              <a:buNone/>
              <a:defRPr/>
            </a:pPr>
            <a:r>
              <a:rPr lang="en-US" sz="2000" dirty="0" smtClean="0">
                <a:latin typeface="Calibri"/>
                <a:cs typeface="Calibri"/>
              </a:rPr>
              <a:t>Search Engine Optimization (SEO) is the process of improving the visibility of a website in a search engine’s natural or “organic” search results. </a:t>
            </a:r>
          </a:p>
          <a:p>
            <a:pPr marL="187508" indent="0">
              <a:spcBef>
                <a:spcPts val="1687"/>
              </a:spcBef>
              <a:buFont typeface="Gill Sans" charset="0"/>
              <a:buNone/>
              <a:defRPr/>
            </a:pPr>
            <a:r>
              <a:rPr lang="en-US" sz="2000" dirty="0" smtClean="0">
                <a:latin typeface="Calibri"/>
                <a:cs typeface="Calibri"/>
              </a:rPr>
              <a:t>The higher ranked a site appears on the search engine’s results page, the more frequently it appears on a search results list, the more visitors it will receive from the search engine’s users.</a:t>
            </a:r>
          </a:p>
          <a:p>
            <a:pPr marL="187508" indent="0">
              <a:spcBef>
                <a:spcPts val="1687"/>
              </a:spcBef>
              <a:buFont typeface="Gill Sans" charset="0"/>
              <a:buNone/>
              <a:defRPr/>
            </a:pPr>
            <a:r>
              <a:rPr lang="en-US" sz="2000" dirty="0" smtClean="0">
                <a:latin typeface="Calibri"/>
                <a:cs typeface="Calibri"/>
              </a:rPr>
              <a:t>As an Internet strategy, SEO considers how search engines work, what people search for, the actual search terms or keywords typed into search engines. </a:t>
            </a:r>
            <a:endParaRPr lang="en-US" sz="2000" dirty="0">
              <a:latin typeface="Calibri"/>
              <a:cs typeface="Calibri"/>
            </a:endParaRPr>
          </a:p>
          <a:p>
            <a:pPr marL="187508" indent="0">
              <a:spcBef>
                <a:spcPts val="1687"/>
              </a:spcBef>
              <a:buFont typeface="Gill Sans" charset="0"/>
              <a:buNone/>
              <a:defRPr/>
            </a:pPr>
            <a:r>
              <a:rPr lang="en-US" sz="2000" dirty="0" smtClean="0">
                <a:latin typeface="Calibri"/>
                <a:cs typeface="Calibri"/>
              </a:rPr>
              <a:t>Optimizing a website may involve editing its content and associated coding to increase its relevance to specific keywords and remove barriers to the indexing activities of search engines.</a:t>
            </a:r>
          </a:p>
          <a:p>
            <a:pPr marL="187508" indent="0">
              <a:spcBef>
                <a:spcPts val="1687"/>
              </a:spcBef>
              <a:buFont typeface="Gill Sans" charset="0"/>
              <a:buNone/>
              <a:defRPr/>
            </a:pPr>
            <a:endParaRPr lang="en-US" sz="2000" dirty="0" smtClean="0">
              <a:latin typeface="Calibri"/>
              <a:cs typeface="Calibri"/>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400" dirty="0" smtClean="0">
                <a:latin typeface="Corbel"/>
                <a:cs typeface="Corbel"/>
                <a:sym typeface="Calibri" charset="0"/>
              </a:rPr>
              <a:t>Search Engine Optimization</a:t>
            </a:r>
            <a:endParaRPr lang="en-US" sz="3400" dirty="0">
              <a:latin typeface="Corbel"/>
              <a:cs typeface="Corbel"/>
            </a:endParaRPr>
          </a:p>
        </p:txBody>
      </p:sp>
      <p:sp>
        <p:nvSpPr>
          <p:cNvPr id="3" name="Content Placeholder 2"/>
          <p:cNvSpPr>
            <a:spLocks noGrp="1"/>
          </p:cNvSpPr>
          <p:nvPr>
            <p:ph idx="1"/>
          </p:nvPr>
        </p:nvSpPr>
        <p:spPr>
          <a:xfrm>
            <a:off x="838200" y="2209800"/>
            <a:ext cx="7358063" cy="3221038"/>
          </a:xfrm>
        </p:spPr>
        <p:txBody>
          <a:bodyPr/>
          <a:lstStyle/>
          <a:p>
            <a:pPr marL="187508" indent="0">
              <a:spcBef>
                <a:spcPts val="1687"/>
              </a:spcBef>
              <a:buFont typeface="Gill Sans" charset="0"/>
              <a:buNone/>
              <a:defRPr/>
            </a:pPr>
            <a:endParaRPr lang="en-US" sz="2500" dirty="0" smtClean="0">
              <a:latin typeface="Calibri"/>
              <a:cs typeface="Calibri"/>
            </a:endParaRPr>
          </a:p>
          <a:p>
            <a:pPr marL="187508" indent="0">
              <a:spcBef>
                <a:spcPts val="1687"/>
              </a:spcBef>
              <a:buFont typeface="Gill Sans" charset="0"/>
              <a:buNone/>
              <a:defRPr/>
            </a:pPr>
            <a:r>
              <a:rPr lang="en-US" sz="2500" dirty="0" smtClean="0">
                <a:latin typeface="Calibri"/>
                <a:cs typeface="Calibri"/>
              </a:rPr>
              <a:t>Search Engine Optimization allows you to:</a:t>
            </a:r>
          </a:p>
          <a:p>
            <a:pPr marL="530408" indent="-342900">
              <a:spcBef>
                <a:spcPts val="1687"/>
              </a:spcBef>
              <a:defRPr/>
            </a:pPr>
            <a:r>
              <a:rPr lang="en-US" sz="2500" dirty="0" smtClean="0">
                <a:latin typeface="Calibri"/>
                <a:cs typeface="Calibri"/>
              </a:rPr>
              <a:t>Promote your website</a:t>
            </a:r>
          </a:p>
          <a:p>
            <a:pPr marL="530408" indent="-342900">
              <a:spcBef>
                <a:spcPts val="1687"/>
              </a:spcBef>
              <a:defRPr/>
            </a:pPr>
            <a:r>
              <a:rPr lang="en-US" sz="2500" dirty="0" smtClean="0">
                <a:latin typeface="Calibri"/>
                <a:cs typeface="Calibri"/>
              </a:rPr>
              <a:t>Market your practice</a:t>
            </a:r>
          </a:p>
          <a:p>
            <a:pPr marL="530408" indent="-342900">
              <a:spcBef>
                <a:spcPts val="1687"/>
              </a:spcBef>
              <a:defRPr/>
            </a:pPr>
            <a:r>
              <a:rPr lang="en-US" sz="2500" dirty="0" smtClean="0">
                <a:latin typeface="Calibri"/>
                <a:cs typeface="Calibri"/>
              </a:rPr>
              <a:t>Develop a web presence</a:t>
            </a:r>
          </a:p>
          <a:p>
            <a:pPr marL="530408" indent="-342900">
              <a:spcBef>
                <a:spcPts val="1687"/>
              </a:spcBef>
              <a:defRPr/>
            </a:pPr>
            <a:r>
              <a:rPr lang="en-US" sz="2500" dirty="0" smtClean="0">
                <a:latin typeface="Calibri"/>
                <a:cs typeface="Calibri"/>
              </a:rPr>
              <a:t>Attract new patients</a:t>
            </a:r>
          </a:p>
          <a:p>
            <a:pPr marL="187508" indent="0">
              <a:spcBef>
                <a:spcPts val="1687"/>
              </a:spcBef>
              <a:buFont typeface="Gill Sans" charset="0"/>
              <a:buNone/>
              <a:defRPr/>
            </a:pPr>
            <a:endParaRPr lang="en-US" sz="2500" dirty="0">
              <a:latin typeface="Calibri"/>
              <a:cs typeface="Calibri"/>
            </a:endParaRPr>
          </a:p>
        </p:txBody>
      </p:sp>
      <p:pic>
        <p:nvPicPr>
          <p:cNvPr id="4" name="Picture 3" descr="SEO 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2764" y="3012407"/>
            <a:ext cx="1943100" cy="2235200"/>
          </a:xfrm>
          <a:prstGeom prst="rect">
            <a:avLst/>
          </a:prstGeom>
        </p:spPr>
      </p:pic>
    </p:spTree>
    <p:extLst>
      <p:ext uri="{BB962C8B-B14F-4D97-AF65-F5344CB8AC3E}">
        <p14:creationId xmlns:p14="http://schemas.microsoft.com/office/powerpoint/2010/main" val="9353496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400" dirty="0" smtClean="0">
                <a:latin typeface="Corbel"/>
                <a:cs typeface="Corbel"/>
                <a:sym typeface="Calibri" charset="0"/>
              </a:rPr>
              <a:t>Search Engine Optimization</a:t>
            </a:r>
            <a:endParaRPr lang="en-US" sz="3400" dirty="0">
              <a:latin typeface="Corbel"/>
              <a:cs typeface="Corbel"/>
            </a:endParaRPr>
          </a:p>
        </p:txBody>
      </p:sp>
      <p:pic>
        <p:nvPicPr>
          <p:cNvPr id="7" name="Content Placeholder 6" descr="seo books.jpg"/>
          <p:cNvPicPr>
            <a:picLocks noGrp="1" noChangeAspect="1"/>
          </p:cNvPicPr>
          <p:nvPr>
            <p:ph idx="1"/>
          </p:nvPr>
        </p:nvPicPr>
        <p:blipFill rotWithShape="1">
          <a:blip r:embed="rId2">
            <a:extLst>
              <a:ext uri="{28A0092B-C50C-407E-A947-70E740481C1C}">
                <a14:useLocalDpi xmlns:a14="http://schemas.microsoft.com/office/drawing/2010/main" val="0"/>
              </a:ext>
            </a:extLst>
          </a:blip>
          <a:srcRect l="177" r="195"/>
          <a:stretch/>
        </p:blipFill>
        <p:spPr>
          <a:xfrm>
            <a:off x="4873355" y="2074200"/>
            <a:ext cx="3586513" cy="1575949"/>
          </a:xfrm>
        </p:spPr>
      </p:pic>
      <p:pic>
        <p:nvPicPr>
          <p:cNvPr id="8" name="Picture 7" descr="Seo twitter, profiles.jpg"/>
          <p:cNvPicPr>
            <a:picLocks noChangeAspect="1"/>
          </p:cNvPicPr>
          <p:nvPr/>
        </p:nvPicPr>
        <p:blipFill rotWithShape="1">
          <a:blip r:embed="rId3">
            <a:extLst>
              <a:ext uri="{28A0092B-C50C-407E-A947-70E740481C1C}">
                <a14:useLocalDpi xmlns:a14="http://schemas.microsoft.com/office/drawing/2010/main" val="0"/>
              </a:ext>
            </a:extLst>
          </a:blip>
          <a:srcRect b="6144"/>
          <a:stretch/>
        </p:blipFill>
        <p:spPr>
          <a:xfrm>
            <a:off x="59071" y="3943118"/>
            <a:ext cx="4083280" cy="962291"/>
          </a:xfrm>
          <a:prstGeom prst="rect">
            <a:avLst/>
          </a:prstGeom>
        </p:spPr>
      </p:pic>
      <p:pic>
        <p:nvPicPr>
          <p:cNvPr id="9" name="Picture 8" descr="seo websit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71" y="2074200"/>
            <a:ext cx="4083280" cy="1408028"/>
          </a:xfrm>
          <a:prstGeom prst="rect">
            <a:avLst/>
          </a:prstGeom>
        </p:spPr>
      </p:pic>
      <p:pic>
        <p:nvPicPr>
          <p:cNvPr id="10" name="Picture 9" descr="Seo blog post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83" y="5364454"/>
            <a:ext cx="4779172" cy="865364"/>
          </a:xfrm>
          <a:prstGeom prst="rect">
            <a:avLst/>
          </a:prstGeom>
        </p:spPr>
      </p:pic>
    </p:spTree>
    <p:extLst>
      <p:ext uri="{BB962C8B-B14F-4D97-AF65-F5344CB8AC3E}">
        <p14:creationId xmlns:p14="http://schemas.microsoft.com/office/powerpoint/2010/main" val="5098239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400" dirty="0" smtClean="0">
                <a:latin typeface="Corbel"/>
                <a:cs typeface="Corbel"/>
                <a:sym typeface="Calibri" charset="0"/>
              </a:rPr>
              <a:t>Search Engine Optimization</a:t>
            </a:r>
            <a:endParaRPr lang="en-US" sz="3400" dirty="0">
              <a:latin typeface="Corbel"/>
              <a:cs typeface="Corbel"/>
            </a:endParaRPr>
          </a:p>
        </p:txBody>
      </p:sp>
      <p:pic>
        <p:nvPicPr>
          <p:cNvPr id="5" name="Content Placeholder 4" descr="ORganic search.tiff"/>
          <p:cNvPicPr>
            <a:picLocks noGrp="1" noChangeAspect="1"/>
          </p:cNvPicPr>
          <p:nvPr>
            <p:ph idx="1"/>
          </p:nvPr>
        </p:nvPicPr>
        <p:blipFill>
          <a:blip r:embed="rId2">
            <a:extLst>
              <a:ext uri="{28A0092B-C50C-407E-A947-70E740481C1C}">
                <a14:useLocalDpi xmlns:a14="http://schemas.microsoft.com/office/drawing/2010/main" val="0"/>
              </a:ext>
            </a:extLst>
          </a:blip>
          <a:srcRect t="-32567" b="-32567"/>
          <a:stretch>
            <a:fillRect/>
          </a:stretch>
        </p:blipFill>
        <p:spPr>
          <a:xfrm>
            <a:off x="228600" y="1981200"/>
            <a:ext cx="8715375" cy="4759325"/>
          </a:xfr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SEO</a:t>
            </a:r>
            <a:br>
              <a:rPr lang="en-US" dirty="0" smtClean="0"/>
            </a:br>
            <a:r>
              <a:rPr lang="en-US" dirty="0" smtClean="0"/>
              <a:t>A Beginner’s Guide</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a:t>S</a:t>
            </a:r>
            <a:r>
              <a:rPr lang="en-US" dirty="0" smtClean="0"/>
              <a:t>earch engines operate by indexing pages according to text content.</a:t>
            </a:r>
          </a:p>
        </p:txBody>
      </p:sp>
      <p:pic>
        <p:nvPicPr>
          <p:cNvPr id="4" name="Picture 3" descr="SEO 1 crawling and index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050" y="3245522"/>
            <a:ext cx="7073900" cy="2857500"/>
          </a:xfrm>
          <a:prstGeom prst="rect">
            <a:avLst/>
          </a:prstGeom>
        </p:spPr>
      </p:pic>
    </p:spTree>
    <p:extLst>
      <p:ext uri="{BB962C8B-B14F-4D97-AF65-F5344CB8AC3E}">
        <p14:creationId xmlns:p14="http://schemas.microsoft.com/office/powerpoint/2010/main" val="1340303947"/>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SEO</a:t>
            </a:r>
            <a:endParaRPr lang="en-US" dirty="0"/>
          </a:p>
        </p:txBody>
      </p:sp>
      <p:sp>
        <p:nvSpPr>
          <p:cNvPr id="3" name="Content Placeholder 2"/>
          <p:cNvSpPr>
            <a:spLocks noGrp="1"/>
          </p:cNvSpPr>
          <p:nvPr>
            <p:ph idx="1"/>
          </p:nvPr>
        </p:nvSpPr>
        <p:spPr/>
        <p:txBody>
          <a:bodyPr/>
          <a:lstStyle/>
          <a:p>
            <a:pPr marL="349250" lvl="1" indent="0">
              <a:buNone/>
            </a:pPr>
            <a:r>
              <a:rPr lang="en-US" dirty="0" smtClean="0">
                <a:solidFill>
                  <a:srgbClr val="FFFF00"/>
                </a:solidFill>
              </a:rPr>
              <a:t>Accessibility can be limited by speed. </a:t>
            </a:r>
          </a:p>
          <a:p>
            <a:pPr marL="349250" lvl="1" indent="0">
              <a:buNone/>
            </a:pPr>
            <a:r>
              <a:rPr lang="en-US" dirty="0" smtClean="0">
                <a:solidFill>
                  <a:srgbClr val="FFFF00"/>
                </a:solidFill>
              </a:rPr>
              <a:t>Acceptability threshold is 2 seconds for page.</a:t>
            </a:r>
            <a:endParaRPr lang="en-US" dirty="0">
              <a:solidFill>
                <a:srgbClr val="FFFF00"/>
              </a:solidFill>
            </a:endParaRPr>
          </a:p>
        </p:txBody>
      </p:sp>
      <p:pic>
        <p:nvPicPr>
          <p:cNvPr id="4" name="Picture 3" descr="Website speed t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5844" y="3331757"/>
            <a:ext cx="3953549" cy="3241910"/>
          </a:xfrm>
          <a:prstGeom prst="rect">
            <a:avLst/>
          </a:prstGeom>
        </p:spPr>
      </p:pic>
    </p:spTree>
    <p:extLst>
      <p:ext uri="{BB962C8B-B14F-4D97-AF65-F5344CB8AC3E}">
        <p14:creationId xmlns:p14="http://schemas.microsoft.com/office/powerpoint/2010/main" val="3907257883"/>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SEO</a:t>
            </a:r>
            <a:endParaRPr lang="en-US" dirty="0"/>
          </a:p>
        </p:txBody>
      </p:sp>
      <p:sp>
        <p:nvSpPr>
          <p:cNvPr id="3" name="Content Placeholder 2"/>
          <p:cNvSpPr>
            <a:spLocks noGrp="1"/>
          </p:cNvSpPr>
          <p:nvPr>
            <p:ph idx="1"/>
          </p:nvPr>
        </p:nvSpPr>
        <p:spPr/>
        <p:txBody>
          <a:bodyPr/>
          <a:lstStyle/>
          <a:p>
            <a:pPr marL="457200" indent="-457200">
              <a:buFont typeface="+mj-lt"/>
              <a:buAutoNum type="arabicPeriod" startAt="2"/>
            </a:pPr>
            <a:r>
              <a:rPr lang="en-US" dirty="0" smtClean="0"/>
              <a:t>Keyword Usage and Targeting</a:t>
            </a:r>
          </a:p>
          <a:p>
            <a:pPr marL="342900" lvl="1" indent="0">
              <a:buNone/>
            </a:pPr>
            <a:r>
              <a:rPr lang="en-US" dirty="0" smtClean="0">
                <a:solidFill>
                  <a:srgbClr val="FFFF00"/>
                </a:solidFill>
              </a:rPr>
              <a:t>Search engines measure the ways keywords are used on pages to determine relevance and ranking. </a:t>
            </a:r>
          </a:p>
          <a:p>
            <a:pPr marL="342900" lvl="1" indent="0">
              <a:buNone/>
            </a:pPr>
            <a:r>
              <a:rPr lang="en-US" dirty="0" smtClean="0">
                <a:solidFill>
                  <a:srgbClr val="FFFF00"/>
                </a:solidFill>
              </a:rPr>
              <a:t>A page’s ranking can be optimized by using keywords in titles and text.</a:t>
            </a:r>
            <a:endParaRPr lang="en-US" dirty="0">
              <a:solidFill>
                <a:srgbClr val="FFFF00"/>
              </a:solidFill>
            </a:endParaRPr>
          </a:p>
        </p:txBody>
      </p:sp>
      <p:pic>
        <p:nvPicPr>
          <p:cNvPr id="4" name="Picture 3" descr="keyword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8308" y="3787112"/>
            <a:ext cx="3618594" cy="2881910"/>
          </a:xfrm>
          <a:prstGeom prst="rect">
            <a:avLst/>
          </a:prstGeom>
        </p:spPr>
      </p:pic>
    </p:spTree>
    <p:extLst>
      <p:ext uri="{BB962C8B-B14F-4D97-AF65-F5344CB8AC3E}">
        <p14:creationId xmlns:p14="http://schemas.microsoft.com/office/powerpoint/2010/main" val="1322761960"/>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SEO</a:t>
            </a:r>
            <a:endParaRPr lang="en-US" dirty="0"/>
          </a:p>
        </p:txBody>
      </p:sp>
      <p:sp>
        <p:nvSpPr>
          <p:cNvPr id="3" name="Content Placeholder 2"/>
          <p:cNvSpPr>
            <a:spLocks noGrp="1"/>
          </p:cNvSpPr>
          <p:nvPr>
            <p:ph idx="1"/>
          </p:nvPr>
        </p:nvSpPr>
        <p:spPr/>
        <p:txBody>
          <a:bodyPr/>
          <a:lstStyle/>
          <a:p>
            <a:pPr marL="457200" indent="-457200">
              <a:buFont typeface="+mj-lt"/>
              <a:buAutoNum type="arabicPeriod" startAt="3"/>
            </a:pPr>
            <a:r>
              <a:rPr lang="en-US" dirty="0" smtClean="0"/>
              <a:t>PageRank</a:t>
            </a:r>
          </a:p>
          <a:p>
            <a:pPr marL="342900" lvl="1" indent="0">
              <a:buNone/>
            </a:pPr>
            <a:r>
              <a:rPr lang="en-US" dirty="0" smtClean="0">
                <a:solidFill>
                  <a:srgbClr val="FFFF00"/>
                </a:solidFill>
              </a:rPr>
              <a:t>A link analysis algorithm assigning a weighting to measure relative importance.</a:t>
            </a:r>
          </a:p>
          <a:p>
            <a:pPr marL="342900" lvl="1" indent="0">
              <a:buNone/>
            </a:pPr>
            <a:endParaRPr lang="en-US" dirty="0"/>
          </a:p>
        </p:txBody>
      </p:sp>
      <p:pic>
        <p:nvPicPr>
          <p:cNvPr id="4" name="Picture 3" descr="PageRan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1933" y="3436565"/>
            <a:ext cx="3349709" cy="2713185"/>
          </a:xfrm>
          <a:prstGeom prst="rect">
            <a:avLst/>
          </a:prstGeom>
        </p:spPr>
      </p:pic>
    </p:spTree>
    <p:extLst>
      <p:ext uri="{BB962C8B-B14F-4D97-AF65-F5344CB8AC3E}">
        <p14:creationId xmlns:p14="http://schemas.microsoft.com/office/powerpoint/2010/main" val="4123373070"/>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SEO</a:t>
            </a:r>
            <a:endParaRPr lang="en-US" dirty="0"/>
          </a:p>
        </p:txBody>
      </p:sp>
      <p:sp>
        <p:nvSpPr>
          <p:cNvPr id="3" name="Content Placeholder 2"/>
          <p:cNvSpPr>
            <a:spLocks noGrp="1"/>
          </p:cNvSpPr>
          <p:nvPr>
            <p:ph idx="1"/>
          </p:nvPr>
        </p:nvSpPr>
        <p:spPr>
          <a:xfrm>
            <a:off x="765175" y="2070847"/>
            <a:ext cx="7390802" cy="4049484"/>
          </a:xfrm>
        </p:spPr>
        <p:txBody>
          <a:bodyPr/>
          <a:lstStyle/>
          <a:p>
            <a:pPr marL="457200" indent="-457200">
              <a:buFont typeface="+mj-lt"/>
              <a:buAutoNum type="arabicPeriod" startAt="4"/>
            </a:pPr>
            <a:r>
              <a:rPr lang="en-US" dirty="0" smtClean="0"/>
              <a:t>Social Media</a:t>
            </a:r>
          </a:p>
          <a:p>
            <a:pPr marL="342900" lvl="1" indent="0">
              <a:buNone/>
            </a:pPr>
            <a:r>
              <a:rPr lang="en-US" dirty="0" smtClean="0">
                <a:solidFill>
                  <a:srgbClr val="FFFF00"/>
                </a:solidFill>
              </a:rPr>
              <a:t>Social networking enables individuals, physicians, hospitals, and patients to create online profiles and connect with one another.</a:t>
            </a:r>
          </a:p>
          <a:p>
            <a:pPr marL="342900" lvl="1" indent="0">
              <a:buNone/>
            </a:pPr>
            <a:r>
              <a:rPr lang="en-US" dirty="0" smtClean="0">
                <a:solidFill>
                  <a:srgbClr val="FFFF00"/>
                </a:solidFill>
              </a:rPr>
              <a:t>The patients may be checking your online reputation, the message or image you portray.</a:t>
            </a:r>
            <a:endParaRPr lang="en-US" dirty="0">
              <a:solidFill>
                <a:srgbClr val="FFFF00"/>
              </a:solidFill>
            </a:endParaRPr>
          </a:p>
        </p:txBody>
      </p:sp>
      <p:pic>
        <p:nvPicPr>
          <p:cNvPr id="4" name="Picture 3" descr="checking you.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8186" y="4510870"/>
            <a:ext cx="1672346" cy="2102154"/>
          </a:xfrm>
          <a:prstGeom prst="rect">
            <a:avLst/>
          </a:prstGeom>
        </p:spPr>
      </p:pic>
    </p:spTree>
    <p:extLst>
      <p:ext uri="{BB962C8B-B14F-4D97-AF65-F5344CB8AC3E}">
        <p14:creationId xmlns:p14="http://schemas.microsoft.com/office/powerpoint/2010/main" val="3522105707"/>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126726087"/>
              </p:ext>
            </p:extLst>
          </p:nvPr>
        </p:nvGraphicFramePr>
        <p:xfrm>
          <a:off x="1463879" y="226869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smtClean="0"/>
              <a:t>SEO Best Practices</a:t>
            </a:r>
            <a:endParaRPr lang="en-US" dirty="0"/>
          </a:p>
        </p:txBody>
      </p:sp>
    </p:spTree>
    <p:extLst>
      <p:ext uri="{BB962C8B-B14F-4D97-AF65-F5344CB8AC3E}">
        <p14:creationId xmlns:p14="http://schemas.microsoft.com/office/powerpoint/2010/main" val="609874039"/>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Now!</a:t>
            </a:r>
            <a:endParaRPr lang="en-US" dirty="0"/>
          </a:p>
        </p:txBody>
      </p:sp>
      <p:sp>
        <p:nvSpPr>
          <p:cNvPr id="3" name="Content Placeholder 2"/>
          <p:cNvSpPr>
            <a:spLocks noGrp="1"/>
          </p:cNvSpPr>
          <p:nvPr>
            <p:ph idx="1"/>
          </p:nvPr>
        </p:nvSpPr>
        <p:spPr/>
        <p:txBody>
          <a:bodyPr>
            <a:normAutofit lnSpcReduction="10000"/>
          </a:bodyPr>
          <a:lstStyle/>
          <a:p>
            <a:r>
              <a:rPr lang="en-US" dirty="0" smtClean="0"/>
              <a:t>Patients are on-line and looking for information about their physician.</a:t>
            </a:r>
          </a:p>
          <a:p>
            <a:r>
              <a:rPr lang="en-US" dirty="0" smtClean="0"/>
              <a:t>Social media is not just a passing fad.</a:t>
            </a:r>
          </a:p>
          <a:p>
            <a:r>
              <a:rPr lang="en-US" dirty="0" smtClean="0"/>
              <a:t>We must be prepared for an evolving medical environment.</a:t>
            </a:r>
          </a:p>
          <a:p>
            <a:r>
              <a:rPr lang="en-US" dirty="0" smtClean="0"/>
              <a:t>Early adopters have an advantage.</a:t>
            </a:r>
          </a:p>
          <a:p>
            <a:r>
              <a:rPr lang="en-US" dirty="0" smtClean="0"/>
              <a:t>You need proper preparation and planning for it.</a:t>
            </a:r>
          </a:p>
          <a:p>
            <a:r>
              <a:rPr lang="en-US" dirty="0" smtClean="0"/>
              <a:t>The time is now!</a:t>
            </a:r>
          </a:p>
        </p:txBody>
      </p:sp>
    </p:spTree>
    <p:extLst>
      <p:ext uri="{BB962C8B-B14F-4D97-AF65-F5344CB8AC3E}">
        <p14:creationId xmlns:p14="http://schemas.microsoft.com/office/powerpoint/2010/main" val="3685038179"/>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346344" y="2070846"/>
            <a:ext cx="8564136" cy="4182035"/>
          </a:xfrm>
        </p:spPr>
        <p:txBody>
          <a:bodyPr>
            <a:normAutofit fontScale="77500" lnSpcReduction="20000"/>
          </a:bodyPr>
          <a:lstStyle/>
          <a:p>
            <a:r>
              <a:rPr lang="en-US" sz="2000" dirty="0" smtClean="0">
                <a:latin typeface="Calibri"/>
              </a:rPr>
              <a:t>http</a:t>
            </a:r>
            <a:r>
              <a:rPr lang="en-US" sz="2000" dirty="0">
                <a:latin typeface="Calibri"/>
              </a:rPr>
              <a:t>://mashable.com/2011/05/22/how-to-facebook-page</a:t>
            </a:r>
            <a:r>
              <a:rPr lang="en-US" sz="2000" dirty="0" smtClean="0">
                <a:latin typeface="Calibri"/>
              </a:rPr>
              <a:t>/</a:t>
            </a:r>
          </a:p>
          <a:p>
            <a:r>
              <a:rPr lang="en-US" sz="2000" dirty="0">
                <a:latin typeface="Calibri"/>
              </a:rPr>
              <a:t>http://www.simplybusiness.co.uk/microsites/guide-to-social-media-success</a:t>
            </a:r>
            <a:r>
              <a:rPr lang="en-US" sz="2000" dirty="0" smtClean="0">
                <a:latin typeface="Calibri"/>
              </a:rPr>
              <a:t>/ </a:t>
            </a:r>
            <a:endParaRPr lang="en-US" sz="2000" dirty="0" smtClean="0">
              <a:solidFill>
                <a:srgbClr val="FFFF00"/>
              </a:solidFill>
              <a:latin typeface="Calibri"/>
            </a:endParaRPr>
          </a:p>
          <a:p>
            <a:r>
              <a:rPr lang="en-US" sz="2000" dirty="0" smtClean="0">
                <a:latin typeface="Calibri"/>
              </a:rPr>
              <a:t>http://</a:t>
            </a:r>
            <a:r>
              <a:rPr lang="en-US" sz="2000" dirty="0" err="1" smtClean="0">
                <a:latin typeface="Calibri"/>
              </a:rPr>
              <a:t>www.twitip.com</a:t>
            </a:r>
            <a:r>
              <a:rPr lang="en-US" sz="2000" dirty="0" smtClean="0">
                <a:latin typeface="Calibri"/>
              </a:rPr>
              <a:t>/make-a-tweet</a:t>
            </a:r>
            <a:r>
              <a:rPr lang="en-US" sz="2000" dirty="0" smtClean="0"/>
              <a:t>-plan-to-get-the-most-from-twitter/</a:t>
            </a:r>
          </a:p>
          <a:p>
            <a:r>
              <a:rPr lang="en-US" sz="2000" dirty="0"/>
              <a:t>http://</a:t>
            </a:r>
            <a:r>
              <a:rPr lang="en-US" sz="2000" dirty="0" err="1"/>
              <a:t>futuredocsblog.com</a:t>
            </a:r>
            <a:r>
              <a:rPr lang="en-US" sz="2000" dirty="0"/>
              <a:t>/top-twitter-myths-tips/</a:t>
            </a:r>
            <a:endParaRPr lang="en-US" sz="2000" dirty="0" smtClean="0"/>
          </a:p>
          <a:p>
            <a:r>
              <a:rPr lang="en-US" sz="2000" dirty="0" smtClean="0">
                <a:latin typeface="Calibri"/>
                <a:cs typeface="Calibri"/>
              </a:rPr>
              <a:t>http</a:t>
            </a:r>
            <a:r>
              <a:rPr lang="en-US" sz="2000" dirty="0">
                <a:latin typeface="Calibri"/>
                <a:cs typeface="Calibri"/>
              </a:rPr>
              <a:t>://socialtimes.com/video-youtube-statistics-</a:t>
            </a:r>
            <a:r>
              <a:rPr lang="en-US" sz="2000" dirty="0" smtClean="0">
                <a:latin typeface="Calibri"/>
                <a:cs typeface="Calibri"/>
              </a:rPr>
              <a:t>2012_b104480</a:t>
            </a:r>
          </a:p>
          <a:p>
            <a:r>
              <a:rPr lang="en-US" sz="2000" dirty="0">
                <a:latin typeface="Calibri"/>
                <a:cs typeface="Calibri"/>
              </a:rPr>
              <a:t>http://www.howardluksmd.com/orthopedic-social-media/physician-social-media-presence-hjl20</a:t>
            </a:r>
            <a:r>
              <a:rPr lang="en-US" sz="2000" dirty="0" smtClean="0">
                <a:latin typeface="Calibri"/>
                <a:cs typeface="Calibri"/>
              </a:rPr>
              <a:t>/</a:t>
            </a:r>
          </a:p>
          <a:p>
            <a:r>
              <a:rPr lang="en-US" sz="2000" dirty="0">
                <a:latin typeface="Calibri"/>
                <a:cs typeface="Calibri"/>
              </a:rPr>
              <a:t>http://</a:t>
            </a:r>
            <a:r>
              <a:rPr lang="en-US" sz="2000" dirty="0" err="1">
                <a:latin typeface="Calibri"/>
                <a:cs typeface="Calibri"/>
              </a:rPr>
              <a:t>pewinternet.org</a:t>
            </a:r>
            <a:r>
              <a:rPr lang="en-US" sz="2000" dirty="0">
                <a:latin typeface="Calibri"/>
                <a:cs typeface="Calibri"/>
              </a:rPr>
              <a:t>/Reports/2013/Health-online/Summary-of-</a:t>
            </a:r>
            <a:r>
              <a:rPr lang="en-US" sz="2000" dirty="0" err="1">
                <a:latin typeface="Calibri"/>
                <a:cs typeface="Calibri"/>
              </a:rPr>
              <a:t>Findings.aspx</a:t>
            </a:r>
            <a:endParaRPr lang="en-US" sz="2000" dirty="0" smtClean="0">
              <a:latin typeface="Calibri"/>
              <a:cs typeface="Calibri"/>
            </a:endParaRPr>
          </a:p>
          <a:p>
            <a:r>
              <a:rPr lang="en-US" sz="2000" dirty="0" smtClean="0">
                <a:latin typeface="Calibri"/>
                <a:cs typeface="Calibri"/>
              </a:rPr>
              <a:t>#HCSM, #HITSM</a:t>
            </a:r>
          </a:p>
          <a:p>
            <a:r>
              <a:rPr lang="en-US" sz="2000" dirty="0">
                <a:latin typeface="Calibri"/>
                <a:cs typeface="Calibri"/>
              </a:rPr>
              <a:t>http://</a:t>
            </a:r>
            <a:r>
              <a:rPr lang="en-US" sz="2000" dirty="0" err="1">
                <a:latin typeface="Calibri"/>
                <a:cs typeface="Calibri"/>
              </a:rPr>
              <a:t>blog.himss.org</a:t>
            </a:r>
            <a:r>
              <a:rPr lang="en-US" sz="2000" dirty="0">
                <a:latin typeface="Calibri"/>
                <a:cs typeface="Calibri"/>
              </a:rPr>
              <a:t>/2012/06/05/5-reasons-hashtags-matter-in-healthcare/</a:t>
            </a:r>
            <a:endParaRPr lang="en-US" sz="2000" dirty="0" smtClean="0">
              <a:latin typeface="Calibri"/>
              <a:cs typeface="Calibri"/>
            </a:endParaRPr>
          </a:p>
          <a:p>
            <a:endParaRPr lang="en-US" sz="2000" dirty="0" smtClean="0">
              <a:latin typeface="Calibri"/>
              <a:cs typeface="Calibri"/>
            </a:endParaRPr>
          </a:p>
          <a:p>
            <a:endParaRPr lang="en-US" dirty="0" smtClean="0"/>
          </a:p>
          <a:p>
            <a:endParaRPr lang="en-US" dirty="0" smtClean="0"/>
          </a:p>
          <a:p>
            <a:endParaRPr lang="en-US" dirty="0"/>
          </a:p>
        </p:txBody>
      </p:sp>
    </p:spTree>
    <p:extLst>
      <p:ext uri="{BB962C8B-B14F-4D97-AF65-F5344CB8AC3E}">
        <p14:creationId xmlns:p14="http://schemas.microsoft.com/office/powerpoint/2010/main" val="452967716"/>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cial ultrasound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7356" y="179388"/>
            <a:ext cx="6391802" cy="6291717"/>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_rels/theme2.xml.rels><?xml version="1.0" encoding="UTF-8" standalone="yes"?>
<Relationships xmlns="http://schemas.openxmlformats.org/package/2006/relationships"><Relationship Id="rId1" Type="http://schemas.openxmlformats.org/officeDocument/2006/relationships/image" Target="../media/image10.jpeg"/></Relationships>
</file>

<file path=ppt/theme/_rels/theme3.xml.rels><?xml version="1.0" encoding="UTF-8" standalone="yes"?>
<Relationships xmlns="http://schemas.openxmlformats.org/package/2006/relationships"><Relationship Id="rId1" Type="http://schemas.openxmlformats.org/officeDocument/2006/relationships/image" Target="../media/image10.jpeg"/></Relationships>
</file>

<file path=ppt/theme/theme1.xml><?xml version="1.0" encoding="utf-8"?>
<a:theme xmlns:a="http://schemas.openxmlformats.org/drawingml/2006/main" name="Habitat">
  <a:themeElements>
    <a:clrScheme name="Habitat">
      <a:dk1>
        <a:sysClr val="windowText" lastClr="000000"/>
      </a:dk1>
      <a:lt1>
        <a:sysClr val="window" lastClr="FFFFFF"/>
      </a:lt1>
      <a:dk2>
        <a:srgbClr val="194431"/>
      </a:dk2>
      <a:lt2>
        <a:srgbClr val="F0E6C3"/>
      </a:lt2>
      <a:accent1>
        <a:srgbClr val="F8C000"/>
      </a:accent1>
      <a:accent2>
        <a:srgbClr val="F88600"/>
      </a:accent2>
      <a:accent3>
        <a:srgbClr val="F83500"/>
      </a:accent3>
      <a:accent4>
        <a:srgbClr val="8B723D"/>
      </a:accent4>
      <a:accent5>
        <a:srgbClr val="818B3D"/>
      </a:accent5>
      <a:accent6>
        <a:srgbClr val="586215"/>
      </a:accent6>
      <a:hlink>
        <a:srgbClr val="FF621D"/>
      </a:hlink>
      <a:folHlink>
        <a:srgbClr val="F3D260"/>
      </a:folHlink>
    </a:clrScheme>
    <a:fontScheme name="Habitat">
      <a:majorFont>
        <a:latin typeface="Book Antiqua"/>
        <a:ea typeface=""/>
        <a:cs typeface=""/>
        <a:font script="Jpan" typeface="ＭＳ 明朝"/>
        <a:font script="Hans" typeface="宋体"/>
        <a:font script="Hant" typeface="新細明體"/>
      </a:majorFont>
      <a:minorFont>
        <a:latin typeface="Book Antiqua"/>
        <a:ea typeface=""/>
        <a:cs typeface=""/>
        <a:font script="Jpan" typeface="ＭＳ 明朝"/>
        <a:font script="Hans" typeface="宋体"/>
        <a:font script="Hant" typeface="新細明體"/>
      </a:minorFont>
    </a:fontScheme>
    <a:fmtScheme name="Habitat">
      <a:fillStyleLst>
        <a:solidFill>
          <a:schemeClr val="phClr"/>
        </a:solidFill>
        <a:blipFill rotWithShape="1">
          <a:blip xmlns:r="http://schemas.openxmlformats.org/officeDocument/2006/relationships" r:embed="rId1">
            <a:duotone>
              <a:schemeClr val="phClr">
                <a:shade val="10000"/>
                <a:satMod val="130000"/>
              </a:schemeClr>
              <a:schemeClr val="phClr">
                <a:satMod val="275000"/>
              </a:schemeClr>
            </a:duotone>
          </a:blip>
          <a:tile tx="0" ty="0" sx="40000" sy="40000" flip="none" algn="tl"/>
        </a:blipFill>
        <a:blipFill rotWithShape="1">
          <a:blip xmlns:r="http://schemas.openxmlformats.org/officeDocument/2006/relationships" r:embed="rId2">
            <a:duotone>
              <a:schemeClr val="phClr">
                <a:shade val="40000"/>
                <a:satMod val="130000"/>
              </a:schemeClr>
              <a:schemeClr val="phClr">
                <a:satMod val="275000"/>
              </a:schemeClr>
            </a:duotone>
          </a:blip>
          <a:stretch/>
        </a:blipFill>
      </a:fillStyleLst>
      <a:lnStyleLst>
        <a:ln w="12700" cap="flat" cmpd="sng" algn="ctr">
          <a:solidFill>
            <a:schemeClr val="phClr">
              <a:shade val="90000"/>
              <a:satMod val="105000"/>
            </a:schemeClr>
          </a:solidFill>
          <a:prstDash val="solid"/>
        </a:ln>
        <a:ln w="25400" cap="flat" cmpd="sng" algn="ctr">
          <a:solidFill>
            <a:schemeClr val="phClr">
              <a:shade val="80000"/>
            </a:schemeClr>
          </a:solidFill>
          <a:prstDash val="solid"/>
        </a:ln>
        <a:ln w="25400" cap="flat" cmpd="sng" algn="ctr">
          <a:solidFill>
            <a:schemeClr val="phClr">
              <a:shade val="70000"/>
            </a:schemeClr>
          </a:solidFill>
          <a:prstDash val="solid"/>
        </a:ln>
      </a:lnStyleLst>
      <a:effectStyleLst>
        <a:effectStyle>
          <a:effectLst/>
        </a:effectStyle>
        <a:effectStyle>
          <a:effectLst>
            <a:outerShdw blurRad="88900" dir="4200000" sx="105000" sy="105000" algn="t" rotWithShape="0">
              <a:srgbClr val="000000">
                <a:alpha val="40000"/>
              </a:srgbClr>
            </a:outerShdw>
          </a:effectLst>
        </a:effectStyle>
        <a:effectStyle>
          <a:effectLst>
            <a:innerShdw blurRad="76200" dist="25400" dir="13200000">
              <a:srgbClr val="000000">
                <a:alpha val="80000"/>
              </a:srgbClr>
            </a:innerShdw>
          </a:effectLst>
          <a:scene3d>
            <a:camera prst="orthographicFront">
              <a:rot lat="0" lon="0" rev="0"/>
            </a:camera>
            <a:lightRig rig="balanced" dir="t">
              <a:rot lat="0" lon="0" rev="19800000"/>
            </a:lightRig>
          </a:scene3d>
          <a:sp3d prstMaterial="softEdge">
            <a:bevelT w="0" h="0"/>
          </a:sp3d>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Title &amp; Bullets">
  <a:themeElements>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itle &amp; Bullets">
  <a:themeElements>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Custom 7">
      <a:dk1>
        <a:srgbClr val="0B3E81"/>
      </a:dk1>
      <a:lt1>
        <a:sysClr val="window" lastClr="FFFFFF"/>
      </a:lt1>
      <a:dk2>
        <a:srgbClr val="1D3C70"/>
      </a:dk2>
      <a:lt2>
        <a:srgbClr val="C7EE9F"/>
      </a:lt2>
      <a:accent1>
        <a:srgbClr val="00B0F0"/>
      </a:accent1>
      <a:accent2>
        <a:srgbClr val="FFC000"/>
      </a:accent2>
      <a:accent3>
        <a:srgbClr val="9DCD4F"/>
      </a:accent3>
      <a:accent4>
        <a:srgbClr val="5700C3"/>
      </a:accent4>
      <a:accent5>
        <a:srgbClr val="BC3047"/>
      </a:accent5>
      <a:accent6>
        <a:srgbClr val="F79646"/>
      </a:accent6>
      <a:hlink>
        <a:srgbClr val="239BED"/>
      </a:hlink>
      <a:folHlink>
        <a:srgbClr val="FE38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Default Design">
  <a:themeElements>
    <a:clrScheme name="Custom 22">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C96EC"/>
      </a:hlink>
      <a:folHlink>
        <a:srgbClr val="7C31AA"/>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4073</TotalTime>
  <Words>1882</Words>
  <Application>Microsoft Macintosh PowerPoint</Application>
  <PresentationFormat>On-screen Show (4:3)</PresentationFormat>
  <Paragraphs>269</Paragraphs>
  <Slides>68</Slides>
  <Notes>1</Notes>
  <HiddenSlides>0</HiddenSlides>
  <MMClips>0</MMClips>
  <ScaleCrop>false</ScaleCrop>
  <HeadingPairs>
    <vt:vector size="4" baseType="variant">
      <vt:variant>
        <vt:lpstr>Theme</vt:lpstr>
      </vt:variant>
      <vt:variant>
        <vt:i4>5</vt:i4>
      </vt:variant>
      <vt:variant>
        <vt:lpstr>Slide Titles</vt:lpstr>
      </vt:variant>
      <vt:variant>
        <vt:i4>68</vt:i4>
      </vt:variant>
    </vt:vector>
  </HeadingPairs>
  <TitlesOfParts>
    <vt:vector size="73" baseType="lpstr">
      <vt:lpstr>Habitat</vt:lpstr>
      <vt:lpstr>4_Title &amp; Bullets</vt:lpstr>
      <vt:lpstr>1_Title &amp; Bullets</vt:lpstr>
      <vt:lpstr>1_Office Theme</vt:lpstr>
      <vt:lpstr>Default Design</vt:lpstr>
      <vt:lpstr>  Social Media  2013 A Guide to Your Success </vt:lpstr>
      <vt:lpstr>Social Media</vt:lpstr>
      <vt:lpstr>Learning Objectives</vt:lpstr>
      <vt:lpstr>PowerPoint Presentation</vt:lpstr>
      <vt:lpstr>PowerPoint Presentation</vt:lpstr>
      <vt:lpstr>PowerPoint Presentation</vt:lpstr>
      <vt:lpstr>Health 2.0</vt:lpstr>
      <vt:lpstr>Health 2.0</vt:lpstr>
      <vt:lpstr>The Creative Destruction of Medicine</vt:lpstr>
      <vt:lpstr>PowerPoint Presentation</vt:lpstr>
      <vt:lpstr>Social Media for Healthcare</vt:lpstr>
      <vt:lpstr>Social Media is the World’s Most Popular Online Activity</vt:lpstr>
      <vt:lpstr>Social Media Use</vt:lpstr>
      <vt:lpstr>Social Media Use</vt:lpstr>
      <vt:lpstr>Social Media for Healthcare</vt:lpstr>
      <vt:lpstr>Online Diagnosers</vt:lpstr>
      <vt:lpstr>Getting Started</vt:lpstr>
      <vt:lpstr>Motivation</vt:lpstr>
      <vt:lpstr>Reputation Management</vt:lpstr>
      <vt:lpstr>PowerPoint Presentation</vt:lpstr>
      <vt:lpstr>Establish a Core Presence</vt:lpstr>
      <vt:lpstr>First Social Media Steps</vt:lpstr>
      <vt:lpstr>Platforms</vt:lpstr>
      <vt:lpstr>Facebook</vt:lpstr>
      <vt:lpstr>Facebook stats</vt:lpstr>
      <vt:lpstr>Facebook</vt:lpstr>
      <vt:lpstr>Facebook</vt:lpstr>
      <vt:lpstr>Facebook</vt:lpstr>
      <vt:lpstr>How to Set Up a Facebook Page</vt:lpstr>
      <vt:lpstr>PowerPoint Presentation</vt:lpstr>
      <vt:lpstr>PowerPoint Presentation</vt:lpstr>
      <vt:lpstr>PowerPoint Presentation</vt:lpstr>
      <vt:lpstr>Twitter</vt:lpstr>
      <vt:lpstr>How I use Twitter</vt:lpstr>
      <vt:lpstr>How I use Twitter (cont.)</vt:lpstr>
      <vt:lpstr>PowerPoint Presentation</vt:lpstr>
      <vt:lpstr>Tweet and Retweet</vt:lpstr>
      <vt:lpstr>Do you speak Twitter?</vt:lpstr>
      <vt:lpstr>Top Twitter Myths</vt:lpstr>
      <vt:lpstr>5 Reasons Hashtags Matter in Healthcare</vt:lpstr>
      <vt:lpstr>How to Set Up a Twitter Account</vt:lpstr>
      <vt:lpstr>PowerPoint Presentation</vt:lpstr>
      <vt:lpstr>PowerPoint Presentation</vt:lpstr>
      <vt:lpstr>PowerPoint Presentation</vt:lpstr>
      <vt:lpstr>LinkedIn</vt:lpstr>
      <vt:lpstr>PowerPoint Presentation</vt:lpstr>
      <vt:lpstr>PowerPoint Presentation</vt:lpstr>
      <vt:lpstr>PowerPoint Presentation</vt:lpstr>
      <vt:lpstr>Pinterest</vt:lpstr>
      <vt:lpstr>PowerPoint Presentation</vt:lpstr>
      <vt:lpstr>YouTube</vt:lpstr>
      <vt:lpstr>Creating a Social Media Plan</vt:lpstr>
      <vt:lpstr>Social Media Plan</vt:lpstr>
      <vt:lpstr>PowerPoint Presentation</vt:lpstr>
      <vt:lpstr>Social Media Plan</vt:lpstr>
      <vt:lpstr>Search Engine Optimization</vt:lpstr>
      <vt:lpstr>Search Engine Optimization</vt:lpstr>
      <vt:lpstr>Search Engine Optimization</vt:lpstr>
      <vt:lpstr>Search Engine Optimization</vt:lpstr>
      <vt:lpstr>SEO A Beginner’s Guide</vt:lpstr>
      <vt:lpstr>SEO</vt:lpstr>
      <vt:lpstr>SEO</vt:lpstr>
      <vt:lpstr>SEO</vt:lpstr>
      <vt:lpstr>SEO</vt:lpstr>
      <vt:lpstr>SEO Best Practices</vt:lpstr>
      <vt:lpstr>Start Now!</vt:lpstr>
      <vt:lpstr>References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2013</dc:title>
  <dc:creator>Seigel Mark</dc:creator>
  <cp:lastModifiedBy>Seigel Mark</cp:lastModifiedBy>
  <cp:revision>103</cp:revision>
  <dcterms:created xsi:type="dcterms:W3CDTF">2012-12-22T13:58:34Z</dcterms:created>
  <dcterms:modified xsi:type="dcterms:W3CDTF">2013-05-25T01:31:40Z</dcterms:modified>
</cp:coreProperties>
</file>